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 id="2147483699" r:id="rId3"/>
  </p:sldMasterIdLst>
  <p:notesMasterIdLst>
    <p:notesMasterId r:id="rId28"/>
  </p:notesMasterIdLst>
  <p:sldIdLst>
    <p:sldId id="257" r:id="rId4"/>
    <p:sldId id="340" r:id="rId5"/>
    <p:sldId id="342" r:id="rId6"/>
    <p:sldId id="341" r:id="rId7"/>
    <p:sldId id="343" r:id="rId8"/>
    <p:sldId id="344" r:id="rId9"/>
    <p:sldId id="345" r:id="rId10"/>
    <p:sldId id="346" r:id="rId11"/>
    <p:sldId id="349" r:id="rId12"/>
    <p:sldId id="350" r:id="rId13"/>
    <p:sldId id="351" r:id="rId14"/>
    <p:sldId id="352" r:id="rId15"/>
    <p:sldId id="336" r:id="rId16"/>
    <p:sldId id="287" r:id="rId17"/>
    <p:sldId id="301" r:id="rId18"/>
    <p:sldId id="302" r:id="rId19"/>
    <p:sldId id="303" r:id="rId20"/>
    <p:sldId id="305" r:id="rId21"/>
    <p:sldId id="306" r:id="rId22"/>
    <p:sldId id="318" r:id="rId23"/>
    <p:sldId id="319" r:id="rId24"/>
    <p:sldId id="320" r:id="rId25"/>
    <p:sldId id="322" r:id="rId26"/>
    <p:sldId id="32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62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3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4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2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3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3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3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6" csCatId="colorful" phldr="1"/>
      <dgm:spPr/>
      <dgm:t>
        <a:bodyPr/>
        <a:lstStyle/>
        <a:p>
          <a:endParaRPr lang="en-US"/>
        </a:p>
      </dgm:t>
    </dgm:pt>
    <dgm:pt modelId="{53738FAD-9518-4BA1-B303-C2F6468D9610}">
      <dgm:prSet phldrT="[Text]" custT="1"/>
      <dgm:spPr/>
      <dgm:t>
        <a:bodyPr/>
        <a:lstStyle/>
        <a:p>
          <a:pPr algn="ctr">
            <a:lnSpc>
              <a:spcPct val="100000"/>
            </a:lnSpc>
            <a:spcAft>
              <a:spcPts val="0"/>
            </a:spcAft>
          </a:pPr>
          <a:r>
            <a:rPr lang="vi-VN" sz="2800" b="1" dirty="0" smtClean="0">
              <a:latin typeface="+mj-lt"/>
            </a:rPr>
            <a:t>Ma trận nội dung kiểm tra kiến thức và đọc hiểu</a:t>
          </a:r>
          <a:endParaRPr lang="en-US" sz="2800" b="0" dirty="0">
            <a:latin typeface="+mj-lt"/>
          </a:endParaRPr>
        </a:p>
      </dgm:t>
    </dgm:pt>
    <dgm:pt modelId="{8F4F5C26-586E-4945-80F4-0BCE190C5F2F}" type="parTrans" cxnId="{D144633B-48A7-4384-815D-FBC93B85DAEA}">
      <dgm:prSet/>
      <dgm:spPr/>
      <dgm:t>
        <a:bodyPr/>
        <a:lstStyle/>
        <a:p>
          <a:endParaRPr lang="en-US" sz="2400">
            <a:latin typeface="+mj-lt"/>
          </a:endParaRPr>
        </a:p>
      </dgm:t>
    </dgm:pt>
    <dgm:pt modelId="{161570C4-B8D8-483B-A810-935F0B1F9E1A}" type="sibTrans" cxnId="{D144633B-48A7-4384-815D-FBC93B85DAEA}">
      <dgm:prSet/>
      <dgm:spPr/>
      <dgm:t>
        <a:bodyPr/>
        <a:lstStyle/>
        <a:p>
          <a:endParaRPr lang="en-US" sz="2400">
            <a:latin typeface="+mj-lt"/>
          </a:endParaRPr>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 modelId="{B3D83A0F-84CF-4687-B212-1E326B08440C}" type="pres">
      <dgm:prSet presAssocID="{53738FAD-9518-4BA1-B303-C2F6468D9610}" presName="parentText" presStyleLbl="node1" presStyleIdx="0" presStyleCnt="1" custScaleY="63021" custLinFactNeighborX="-833">
        <dgm:presLayoutVars>
          <dgm:chMax val="0"/>
          <dgm:bulletEnabled val="1"/>
        </dgm:presLayoutVars>
      </dgm:prSet>
      <dgm:spPr/>
      <dgm:t>
        <a:bodyPr/>
        <a:lstStyle/>
        <a:p>
          <a:endParaRPr lang="en-US"/>
        </a:p>
      </dgm:t>
    </dgm:pt>
  </dgm:ptLst>
  <dgm:cxnLst>
    <dgm:cxn modelId="{D144633B-48A7-4384-815D-FBC93B85DAEA}" srcId="{F4E0C862-0541-49BA-981D-45C6A6D04723}" destId="{53738FAD-9518-4BA1-B303-C2F6468D9610}" srcOrd="0" destOrd="0" parTransId="{8F4F5C26-586E-4945-80F4-0BCE190C5F2F}" sibTransId="{161570C4-B8D8-483B-A810-935F0B1F9E1A}"/>
    <dgm:cxn modelId="{E8966DD3-9E11-411C-AE7D-DA34D0D524B4}" type="presOf" srcId="{53738FAD-9518-4BA1-B303-C2F6468D9610}" destId="{B3D83A0F-84CF-4687-B212-1E326B08440C}" srcOrd="0" destOrd="0" presId="urn:microsoft.com/office/officeart/2005/8/layout/vList2"/>
    <dgm:cxn modelId="{156CF18B-B288-4C92-B2F5-82467BD784E7}" type="presOf" srcId="{F4E0C862-0541-49BA-981D-45C6A6D04723}" destId="{6DE00431-DBE9-439D-8A22-5F96CB94E030}" srcOrd="0" destOrd="0" presId="urn:microsoft.com/office/officeart/2005/8/layout/vList2"/>
    <dgm:cxn modelId="{AD451E81-894F-4B3F-8203-28749B8C571D}" type="presParOf" srcId="{6DE00431-DBE9-439D-8A22-5F96CB94E030}" destId="{B3D83A0F-84CF-4687-B212-1E326B08440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39" csCatId="colorful" phldr="1"/>
      <dgm:spPr/>
      <dgm:t>
        <a:bodyPr/>
        <a:lstStyle/>
        <a:p>
          <a:endParaRPr lang="en-US"/>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Lst>
  <dgm:cxnLst>
    <dgm:cxn modelId="{D5867834-47CE-4082-80E4-E37B5E7E7259}" type="presOf" srcId="{F4E0C862-0541-49BA-981D-45C6A6D04723}" destId="{6DE00431-DBE9-439D-8A22-5F96CB94E03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40" csCatId="colorful" phldr="1"/>
      <dgm:spPr/>
      <dgm:t>
        <a:bodyPr/>
        <a:lstStyle/>
        <a:p>
          <a:endParaRPr lang="en-US"/>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Lst>
  <dgm:cxnLst>
    <dgm:cxn modelId="{7642DB04-2E3E-4347-95DE-61E403AEBC7D}" type="presOf" srcId="{F4E0C862-0541-49BA-981D-45C6A6D04723}" destId="{6DE00431-DBE9-439D-8A22-5F96CB94E03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19" csCatId="colorful" phldr="1"/>
      <dgm:spPr/>
      <dgm:t>
        <a:bodyPr/>
        <a:lstStyle/>
        <a:p>
          <a:endParaRPr lang="en-US"/>
        </a:p>
      </dgm:t>
    </dgm:pt>
    <dgm:pt modelId="{53738FAD-9518-4BA1-B303-C2F6468D9610}">
      <dgm:prSet phldrT="[Text]" custT="1"/>
      <dgm:spPr/>
      <dgm:t>
        <a:bodyPr/>
        <a:lstStyle/>
        <a:p>
          <a:pPr algn="ctr">
            <a:lnSpc>
              <a:spcPct val="100000"/>
            </a:lnSpc>
            <a:spcAft>
              <a:spcPts val="0"/>
            </a:spcAft>
          </a:pPr>
          <a:r>
            <a:rPr lang="en-US" sz="2800" i="1" dirty="0" err="1" smtClean="0">
              <a:latin typeface="Times New Roman" pitchFamily="18" charset="0"/>
              <a:cs typeface="Times New Roman" pitchFamily="18" charset="0"/>
            </a:rPr>
            <a:t>Gợi</a:t>
          </a:r>
          <a:r>
            <a:rPr lang="en-US" sz="2800" i="1" dirty="0" smtClean="0">
              <a:latin typeface="Times New Roman" pitchFamily="18" charset="0"/>
              <a:cs typeface="Times New Roman" pitchFamily="18" charset="0"/>
            </a:rPr>
            <a:t> ý </a:t>
          </a:r>
          <a:r>
            <a:rPr lang="en-US" sz="2800" i="1" dirty="0" err="1" smtClean="0">
              <a:latin typeface="Times New Roman" pitchFamily="18" charset="0"/>
              <a:cs typeface="Times New Roman" pitchFamily="18" charset="0"/>
            </a:rPr>
            <a:t>xây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dựng</a:t>
          </a:r>
          <a:r>
            <a:rPr lang="en-US" sz="2800" i="1" dirty="0" smtClean="0">
              <a:latin typeface="Times New Roman" pitchFamily="18" charset="0"/>
              <a:cs typeface="Times New Roman" pitchFamily="18" charset="0"/>
            </a:rPr>
            <a:t> m</a:t>
          </a:r>
          <a:r>
            <a:rPr lang="vi-VN" sz="2800" i="1" dirty="0" smtClean="0">
              <a:latin typeface="Times New Roman" pitchFamily="18" charset="0"/>
              <a:cs typeface="Times New Roman" pitchFamily="18" charset="0"/>
            </a:rPr>
            <a:t>a trận </a:t>
          </a:r>
          <a:r>
            <a:rPr lang="es-ES" sz="2800" i="1" dirty="0" err="1" smtClean="0">
              <a:latin typeface="Times New Roman" pitchFamily="18" charset="0"/>
              <a:cs typeface="Times New Roman" pitchFamily="18" charset="0"/>
            </a:rPr>
            <a:t>nội</a:t>
          </a:r>
          <a:r>
            <a:rPr lang="es-ES" sz="2800" i="1" dirty="0" smtClean="0">
              <a:latin typeface="Times New Roman" pitchFamily="18" charset="0"/>
              <a:cs typeface="Times New Roman" pitchFamily="18" charset="0"/>
            </a:rPr>
            <a:t> </a:t>
          </a:r>
          <a:r>
            <a:rPr lang="es-ES" sz="2800" i="1" dirty="0" err="1" smtClean="0">
              <a:latin typeface="Times New Roman" pitchFamily="18" charset="0"/>
              <a:cs typeface="Times New Roman" pitchFamily="18" charset="0"/>
            </a:rPr>
            <a:t>dung</a:t>
          </a:r>
          <a:r>
            <a:rPr lang="vi-VN" sz="2800" i="1" dirty="0" smtClean="0">
              <a:latin typeface="Times New Roman" pitchFamily="18" charset="0"/>
              <a:cs typeface="Times New Roman" pitchFamily="18" charset="0"/>
            </a:rPr>
            <a:t> kiểm tra đọc hiểu </a:t>
          </a:r>
          <a:endParaRPr lang="en-US" sz="2800" i="1" dirty="0" smtClean="0">
            <a:latin typeface="Times New Roman" pitchFamily="18" charset="0"/>
            <a:cs typeface="Times New Roman" pitchFamily="18" charset="0"/>
          </a:endParaRPr>
        </a:p>
        <a:p>
          <a:pPr algn="ctr">
            <a:lnSpc>
              <a:spcPct val="100000"/>
            </a:lnSpc>
            <a:spcAft>
              <a:spcPts val="0"/>
            </a:spcAft>
          </a:pPr>
          <a:r>
            <a:rPr lang="vi-VN" sz="2800" i="1" dirty="0" smtClean="0">
              <a:latin typeface="Times New Roman" pitchFamily="18" charset="0"/>
              <a:cs typeface="Times New Roman" pitchFamily="18" charset="0"/>
            </a:rPr>
            <a:t>và kiến thức </a:t>
          </a:r>
          <a:r>
            <a:rPr lang="en-US" sz="2800" i="1" dirty="0" err="1" smtClean="0">
              <a:latin typeface="Times New Roman" pitchFamily="18" charset="0"/>
              <a:cs typeface="Times New Roman" pitchFamily="18" charset="0"/>
            </a:rPr>
            <a:t>từ</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câu</a:t>
          </a:r>
          <a:r>
            <a:rPr lang="de-DE" sz="2800" i="1" dirty="0" smtClean="0">
              <a:latin typeface="Times New Roman" pitchFamily="18" charset="0"/>
              <a:cs typeface="Times New Roman" pitchFamily="18" charset="0"/>
            </a:rPr>
            <a:t> cuối</a:t>
          </a:r>
          <a:r>
            <a:rPr lang="vi-VN" sz="2800" i="1" dirty="0" smtClean="0">
              <a:latin typeface="Times New Roman" pitchFamily="18" charset="0"/>
              <a:cs typeface="Times New Roman" pitchFamily="18" charset="0"/>
            </a:rPr>
            <a:t> học kì </a:t>
          </a:r>
          <a:r>
            <a:rPr lang="en-US" sz="2800" i="1" dirty="0" smtClean="0">
              <a:latin typeface="Times New Roman" pitchFamily="18" charset="0"/>
              <a:cs typeface="Times New Roman" pitchFamily="18" charset="0"/>
            </a:rPr>
            <a:t>1</a:t>
          </a:r>
          <a:r>
            <a:rPr lang="vi-VN" sz="2800" i="1" dirty="0" smtClean="0">
              <a:latin typeface="Times New Roman" pitchFamily="18" charset="0"/>
              <a:cs typeface="Times New Roman" pitchFamily="18" charset="0"/>
            </a:rPr>
            <a:t> lớp </a:t>
          </a:r>
          <a:r>
            <a:rPr lang="en-US" sz="2800" i="1" dirty="0" smtClean="0">
              <a:latin typeface="Times New Roman" pitchFamily="18" charset="0"/>
              <a:cs typeface="Times New Roman" pitchFamily="18" charset="0"/>
            </a:rPr>
            <a:t>3</a:t>
          </a:r>
          <a:endParaRPr lang="en-US" sz="2800" b="0" dirty="0">
            <a:latin typeface="Times New Roman" pitchFamily="18" charset="0"/>
            <a:cs typeface="Times New Roman" pitchFamily="18" charset="0"/>
          </a:endParaRPr>
        </a:p>
      </dgm:t>
    </dgm:pt>
    <dgm:pt modelId="{8F4F5C26-586E-4945-80F4-0BCE190C5F2F}" type="parTrans" cxnId="{D144633B-48A7-4384-815D-FBC93B85DAEA}">
      <dgm:prSet/>
      <dgm:spPr/>
      <dgm:t>
        <a:bodyPr/>
        <a:lstStyle/>
        <a:p>
          <a:endParaRPr lang="en-US" sz="2400">
            <a:latin typeface="+mj-lt"/>
          </a:endParaRPr>
        </a:p>
      </dgm:t>
    </dgm:pt>
    <dgm:pt modelId="{161570C4-B8D8-483B-A810-935F0B1F9E1A}" type="sibTrans" cxnId="{D144633B-48A7-4384-815D-FBC93B85DAEA}">
      <dgm:prSet/>
      <dgm:spPr/>
      <dgm:t>
        <a:bodyPr/>
        <a:lstStyle/>
        <a:p>
          <a:endParaRPr lang="en-US" sz="2400">
            <a:latin typeface="+mj-lt"/>
          </a:endParaRPr>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 modelId="{B3D83A0F-84CF-4687-B212-1E326B08440C}" type="pres">
      <dgm:prSet presAssocID="{53738FAD-9518-4BA1-B303-C2F6468D9610}" presName="parentText" presStyleLbl="node1" presStyleIdx="0" presStyleCnt="1" custScaleY="76666" custLinFactNeighborY="-759">
        <dgm:presLayoutVars>
          <dgm:chMax val="0"/>
          <dgm:bulletEnabled val="1"/>
        </dgm:presLayoutVars>
      </dgm:prSet>
      <dgm:spPr/>
      <dgm:t>
        <a:bodyPr/>
        <a:lstStyle/>
        <a:p>
          <a:endParaRPr lang="en-US"/>
        </a:p>
      </dgm:t>
    </dgm:pt>
  </dgm:ptLst>
  <dgm:cxnLst>
    <dgm:cxn modelId="{E4935CD1-C5A8-4A6B-BE7E-7176DBD4987F}" type="presOf" srcId="{F4E0C862-0541-49BA-981D-45C6A6D04723}" destId="{6DE00431-DBE9-439D-8A22-5F96CB94E030}" srcOrd="0" destOrd="0" presId="urn:microsoft.com/office/officeart/2005/8/layout/vList2"/>
    <dgm:cxn modelId="{D144633B-48A7-4384-815D-FBC93B85DAEA}" srcId="{F4E0C862-0541-49BA-981D-45C6A6D04723}" destId="{53738FAD-9518-4BA1-B303-C2F6468D9610}" srcOrd="0" destOrd="0" parTransId="{8F4F5C26-586E-4945-80F4-0BCE190C5F2F}" sibTransId="{161570C4-B8D8-483B-A810-935F0B1F9E1A}"/>
    <dgm:cxn modelId="{A211F542-DDAE-4E76-99D1-7718D662041D}" type="presOf" srcId="{53738FAD-9518-4BA1-B303-C2F6468D9610}" destId="{B3D83A0F-84CF-4687-B212-1E326B08440C}" srcOrd="0" destOrd="0" presId="urn:microsoft.com/office/officeart/2005/8/layout/vList2"/>
    <dgm:cxn modelId="{5176C451-8544-4348-AB30-187F8BA617A6}" type="presParOf" srcId="{6DE00431-DBE9-439D-8A22-5F96CB94E030}" destId="{B3D83A0F-84CF-4687-B212-1E326B08440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20" csCatId="colorful" phldr="1"/>
      <dgm:spPr/>
      <dgm:t>
        <a:bodyPr/>
        <a:lstStyle/>
        <a:p>
          <a:endParaRPr lang="en-US"/>
        </a:p>
      </dgm:t>
    </dgm:pt>
    <dgm:pt modelId="{53738FAD-9518-4BA1-B303-C2F6468D9610}">
      <dgm:prSet phldrT="[Text]" custT="1"/>
      <dgm:spPr/>
      <dgm:t>
        <a:bodyPr/>
        <a:lstStyle/>
        <a:p>
          <a:pPr algn="ctr">
            <a:lnSpc>
              <a:spcPct val="100000"/>
            </a:lnSpc>
            <a:spcAft>
              <a:spcPts val="0"/>
            </a:spcAft>
          </a:pPr>
          <a:r>
            <a:rPr lang="en-US" sz="2800" i="1" dirty="0" err="1" smtClean="0">
              <a:latin typeface="Times New Roman" pitchFamily="18" charset="0"/>
              <a:cs typeface="Times New Roman" pitchFamily="18" charset="0"/>
            </a:rPr>
            <a:t>Gợi</a:t>
          </a:r>
          <a:r>
            <a:rPr lang="en-US" sz="2800" i="1" dirty="0" smtClean="0">
              <a:latin typeface="Times New Roman" pitchFamily="18" charset="0"/>
              <a:cs typeface="Times New Roman" pitchFamily="18" charset="0"/>
            </a:rPr>
            <a:t> ý </a:t>
          </a:r>
          <a:r>
            <a:rPr lang="en-US" sz="2800" i="1" dirty="0" err="1" smtClean="0">
              <a:latin typeface="Times New Roman" pitchFamily="18" charset="0"/>
              <a:cs typeface="Times New Roman" pitchFamily="18" charset="0"/>
            </a:rPr>
            <a:t>xây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dựng</a:t>
          </a:r>
          <a:r>
            <a:rPr lang="en-US" sz="2800" i="1" dirty="0" smtClean="0">
              <a:latin typeface="Times New Roman" pitchFamily="18" charset="0"/>
              <a:cs typeface="Times New Roman" pitchFamily="18" charset="0"/>
            </a:rPr>
            <a:t> m</a:t>
          </a:r>
          <a:r>
            <a:rPr lang="vi-VN" sz="2800" i="1" dirty="0" smtClean="0">
              <a:latin typeface="Times New Roman" pitchFamily="18" charset="0"/>
              <a:cs typeface="Times New Roman" pitchFamily="18" charset="0"/>
            </a:rPr>
            <a:t>a trận </a:t>
          </a:r>
          <a:r>
            <a:rPr lang="es-ES" sz="2800" i="1" dirty="0" err="1" smtClean="0">
              <a:latin typeface="Times New Roman" pitchFamily="18" charset="0"/>
              <a:cs typeface="Times New Roman" pitchFamily="18" charset="0"/>
            </a:rPr>
            <a:t>nội</a:t>
          </a:r>
          <a:r>
            <a:rPr lang="es-ES" sz="2800" i="1" dirty="0" smtClean="0">
              <a:latin typeface="Times New Roman" pitchFamily="18" charset="0"/>
              <a:cs typeface="Times New Roman" pitchFamily="18" charset="0"/>
            </a:rPr>
            <a:t> </a:t>
          </a:r>
          <a:r>
            <a:rPr lang="es-ES" sz="2800" i="1" dirty="0" err="1" smtClean="0">
              <a:latin typeface="Times New Roman" pitchFamily="18" charset="0"/>
              <a:cs typeface="Times New Roman" pitchFamily="18" charset="0"/>
            </a:rPr>
            <a:t>dung</a:t>
          </a:r>
          <a:r>
            <a:rPr lang="vi-VN" sz="2800" i="1" dirty="0" smtClean="0">
              <a:latin typeface="Times New Roman" pitchFamily="18" charset="0"/>
              <a:cs typeface="Times New Roman" pitchFamily="18" charset="0"/>
            </a:rPr>
            <a:t> kiểm tra đọc hiểu </a:t>
          </a:r>
          <a:endParaRPr lang="en-US" sz="2800" i="1" dirty="0" smtClean="0">
            <a:latin typeface="Times New Roman" pitchFamily="18" charset="0"/>
            <a:cs typeface="Times New Roman" pitchFamily="18" charset="0"/>
          </a:endParaRPr>
        </a:p>
        <a:p>
          <a:pPr algn="ctr">
            <a:lnSpc>
              <a:spcPct val="100000"/>
            </a:lnSpc>
            <a:spcAft>
              <a:spcPts val="0"/>
            </a:spcAft>
          </a:pPr>
          <a:r>
            <a:rPr lang="vi-VN" sz="2800" i="1" dirty="0" smtClean="0">
              <a:latin typeface="Times New Roman" pitchFamily="18" charset="0"/>
              <a:cs typeface="Times New Roman" pitchFamily="18" charset="0"/>
            </a:rPr>
            <a:t>và kiến thức </a:t>
          </a:r>
          <a:r>
            <a:rPr lang="en-US" sz="2800" i="1" dirty="0" err="1" smtClean="0">
              <a:latin typeface="Times New Roman" pitchFamily="18" charset="0"/>
              <a:cs typeface="Times New Roman" pitchFamily="18" charset="0"/>
            </a:rPr>
            <a:t>từ</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câu</a:t>
          </a:r>
          <a:r>
            <a:rPr lang="de-DE" sz="2800" i="1" dirty="0" smtClean="0">
              <a:latin typeface="Times New Roman" pitchFamily="18" charset="0"/>
              <a:cs typeface="Times New Roman" pitchFamily="18" charset="0"/>
            </a:rPr>
            <a:t> cuối</a:t>
          </a:r>
          <a:r>
            <a:rPr lang="vi-VN" sz="2800" i="1" dirty="0" smtClean="0">
              <a:latin typeface="Times New Roman" pitchFamily="18" charset="0"/>
              <a:cs typeface="Times New Roman" pitchFamily="18" charset="0"/>
            </a:rPr>
            <a:t> học kì </a:t>
          </a:r>
          <a:r>
            <a:rPr lang="en-US" sz="2800" i="1" dirty="0" smtClean="0">
              <a:latin typeface="Times New Roman" pitchFamily="18" charset="0"/>
              <a:cs typeface="Times New Roman" pitchFamily="18" charset="0"/>
            </a:rPr>
            <a:t>1</a:t>
          </a:r>
          <a:r>
            <a:rPr lang="vi-VN" sz="2800" i="1" dirty="0" smtClean="0">
              <a:latin typeface="Times New Roman" pitchFamily="18" charset="0"/>
              <a:cs typeface="Times New Roman" pitchFamily="18" charset="0"/>
            </a:rPr>
            <a:t> lớp </a:t>
          </a:r>
          <a:r>
            <a:rPr lang="en-US" sz="2800" i="1" dirty="0" smtClean="0">
              <a:latin typeface="Times New Roman" pitchFamily="18" charset="0"/>
              <a:cs typeface="Times New Roman" pitchFamily="18" charset="0"/>
            </a:rPr>
            <a:t>3</a:t>
          </a:r>
          <a:endParaRPr lang="en-US" sz="2800" b="0" dirty="0">
            <a:latin typeface="Times New Roman" pitchFamily="18" charset="0"/>
            <a:cs typeface="Times New Roman" pitchFamily="18" charset="0"/>
          </a:endParaRPr>
        </a:p>
      </dgm:t>
    </dgm:pt>
    <dgm:pt modelId="{8F4F5C26-586E-4945-80F4-0BCE190C5F2F}" type="parTrans" cxnId="{D144633B-48A7-4384-815D-FBC93B85DAEA}">
      <dgm:prSet/>
      <dgm:spPr/>
      <dgm:t>
        <a:bodyPr/>
        <a:lstStyle/>
        <a:p>
          <a:endParaRPr lang="en-US" sz="2400">
            <a:latin typeface="+mj-lt"/>
          </a:endParaRPr>
        </a:p>
      </dgm:t>
    </dgm:pt>
    <dgm:pt modelId="{161570C4-B8D8-483B-A810-935F0B1F9E1A}" type="sibTrans" cxnId="{D144633B-48A7-4384-815D-FBC93B85DAEA}">
      <dgm:prSet/>
      <dgm:spPr/>
      <dgm:t>
        <a:bodyPr/>
        <a:lstStyle/>
        <a:p>
          <a:endParaRPr lang="en-US" sz="2400">
            <a:latin typeface="+mj-lt"/>
          </a:endParaRPr>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 modelId="{B3D83A0F-84CF-4687-B212-1E326B08440C}" type="pres">
      <dgm:prSet presAssocID="{53738FAD-9518-4BA1-B303-C2F6468D9610}" presName="parentText" presStyleLbl="node1" presStyleIdx="0" presStyleCnt="1" custScaleY="76666" custLinFactNeighborY="-759">
        <dgm:presLayoutVars>
          <dgm:chMax val="0"/>
          <dgm:bulletEnabled val="1"/>
        </dgm:presLayoutVars>
      </dgm:prSet>
      <dgm:spPr/>
      <dgm:t>
        <a:bodyPr/>
        <a:lstStyle/>
        <a:p>
          <a:endParaRPr lang="en-US"/>
        </a:p>
      </dgm:t>
    </dgm:pt>
  </dgm:ptLst>
  <dgm:cxnLst>
    <dgm:cxn modelId="{8B20AF94-600D-4333-8154-AD9E9CBB3EDC}" type="presOf" srcId="{F4E0C862-0541-49BA-981D-45C6A6D04723}" destId="{6DE00431-DBE9-439D-8A22-5F96CB94E030}" srcOrd="0" destOrd="0" presId="urn:microsoft.com/office/officeart/2005/8/layout/vList2"/>
    <dgm:cxn modelId="{D144633B-48A7-4384-815D-FBC93B85DAEA}" srcId="{F4E0C862-0541-49BA-981D-45C6A6D04723}" destId="{53738FAD-9518-4BA1-B303-C2F6468D9610}" srcOrd="0" destOrd="0" parTransId="{8F4F5C26-586E-4945-80F4-0BCE190C5F2F}" sibTransId="{161570C4-B8D8-483B-A810-935F0B1F9E1A}"/>
    <dgm:cxn modelId="{AEDD8E66-678D-45B0-BAFF-63E6A6255205}" type="presOf" srcId="{53738FAD-9518-4BA1-B303-C2F6468D9610}" destId="{B3D83A0F-84CF-4687-B212-1E326B08440C}" srcOrd="0" destOrd="0" presId="urn:microsoft.com/office/officeart/2005/8/layout/vList2"/>
    <dgm:cxn modelId="{A48F349B-B9BF-4146-B244-09B51F55EA7C}" type="presParOf" srcId="{6DE00431-DBE9-439D-8A22-5F96CB94E030}" destId="{B3D83A0F-84CF-4687-B212-1E326B08440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21" csCatId="colorful" phldr="1"/>
      <dgm:spPr/>
      <dgm:t>
        <a:bodyPr/>
        <a:lstStyle/>
        <a:p>
          <a:endParaRPr lang="en-US"/>
        </a:p>
      </dgm:t>
    </dgm:pt>
    <dgm:pt modelId="{53738FAD-9518-4BA1-B303-C2F6468D9610}">
      <dgm:prSet phldrT="[Text]" custT="1"/>
      <dgm:spPr/>
      <dgm:t>
        <a:bodyPr/>
        <a:lstStyle/>
        <a:p>
          <a:pPr algn="ctr">
            <a:lnSpc>
              <a:spcPct val="100000"/>
            </a:lnSpc>
            <a:spcAft>
              <a:spcPts val="0"/>
            </a:spcAft>
          </a:pPr>
          <a:r>
            <a:rPr lang="en-US" sz="2800" i="1" dirty="0" err="1" smtClean="0">
              <a:latin typeface="Times New Roman" pitchFamily="18" charset="0"/>
              <a:cs typeface="Times New Roman" pitchFamily="18" charset="0"/>
            </a:rPr>
            <a:t>Gợi</a:t>
          </a:r>
          <a:r>
            <a:rPr lang="en-US" sz="2800" i="1" dirty="0" smtClean="0">
              <a:latin typeface="Times New Roman" pitchFamily="18" charset="0"/>
              <a:cs typeface="Times New Roman" pitchFamily="18" charset="0"/>
            </a:rPr>
            <a:t> ý </a:t>
          </a:r>
          <a:r>
            <a:rPr lang="en-US" sz="2800" i="1" dirty="0" err="1" smtClean="0">
              <a:latin typeface="Times New Roman" pitchFamily="18" charset="0"/>
              <a:cs typeface="Times New Roman" pitchFamily="18" charset="0"/>
            </a:rPr>
            <a:t>xây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dựng</a:t>
          </a:r>
          <a:r>
            <a:rPr lang="en-US" sz="2800" i="1" dirty="0" smtClean="0">
              <a:latin typeface="Times New Roman" pitchFamily="18" charset="0"/>
              <a:cs typeface="Times New Roman" pitchFamily="18" charset="0"/>
            </a:rPr>
            <a:t> m</a:t>
          </a:r>
          <a:r>
            <a:rPr lang="vi-VN" sz="2800" i="1" dirty="0" smtClean="0">
              <a:latin typeface="Times New Roman" pitchFamily="18" charset="0"/>
              <a:cs typeface="Times New Roman" pitchFamily="18" charset="0"/>
            </a:rPr>
            <a:t>a trận </a:t>
          </a:r>
          <a:r>
            <a:rPr lang="es-ES" sz="2800" i="1" dirty="0" err="1" smtClean="0">
              <a:latin typeface="Times New Roman" pitchFamily="18" charset="0"/>
              <a:cs typeface="Times New Roman" pitchFamily="18" charset="0"/>
            </a:rPr>
            <a:t>nội</a:t>
          </a:r>
          <a:r>
            <a:rPr lang="es-ES" sz="2800" i="1" dirty="0" smtClean="0">
              <a:latin typeface="Times New Roman" pitchFamily="18" charset="0"/>
              <a:cs typeface="Times New Roman" pitchFamily="18" charset="0"/>
            </a:rPr>
            <a:t> </a:t>
          </a:r>
          <a:r>
            <a:rPr lang="es-ES" sz="2800" i="1" dirty="0" err="1" smtClean="0">
              <a:latin typeface="Times New Roman" pitchFamily="18" charset="0"/>
              <a:cs typeface="Times New Roman" pitchFamily="18" charset="0"/>
            </a:rPr>
            <a:t>dung</a:t>
          </a:r>
          <a:r>
            <a:rPr lang="vi-VN" sz="2800" i="1" dirty="0" smtClean="0">
              <a:latin typeface="Times New Roman" pitchFamily="18" charset="0"/>
              <a:cs typeface="Times New Roman" pitchFamily="18" charset="0"/>
            </a:rPr>
            <a:t> kiểm tra đọc hiểu </a:t>
          </a:r>
          <a:endParaRPr lang="en-US" sz="2800" i="1" dirty="0" smtClean="0">
            <a:latin typeface="Times New Roman" pitchFamily="18" charset="0"/>
            <a:cs typeface="Times New Roman" pitchFamily="18" charset="0"/>
          </a:endParaRPr>
        </a:p>
        <a:p>
          <a:pPr algn="ctr">
            <a:lnSpc>
              <a:spcPct val="100000"/>
            </a:lnSpc>
            <a:spcAft>
              <a:spcPts val="0"/>
            </a:spcAft>
          </a:pPr>
          <a:r>
            <a:rPr lang="vi-VN" sz="2800" i="1" dirty="0" smtClean="0">
              <a:latin typeface="Times New Roman" pitchFamily="18" charset="0"/>
              <a:cs typeface="Times New Roman" pitchFamily="18" charset="0"/>
            </a:rPr>
            <a:t>và kiến thức </a:t>
          </a:r>
          <a:r>
            <a:rPr lang="en-US" sz="2800" i="1" dirty="0" err="1" smtClean="0">
              <a:latin typeface="Times New Roman" pitchFamily="18" charset="0"/>
              <a:cs typeface="Times New Roman" pitchFamily="18" charset="0"/>
            </a:rPr>
            <a:t>từ</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câu</a:t>
          </a:r>
          <a:r>
            <a:rPr lang="de-DE" sz="2800" i="1" dirty="0" smtClean="0">
              <a:latin typeface="Times New Roman" pitchFamily="18" charset="0"/>
              <a:cs typeface="Times New Roman" pitchFamily="18" charset="0"/>
            </a:rPr>
            <a:t> cuối</a:t>
          </a:r>
          <a:r>
            <a:rPr lang="vi-VN" sz="2800" i="1" dirty="0" smtClean="0">
              <a:latin typeface="Times New Roman" pitchFamily="18" charset="0"/>
              <a:cs typeface="Times New Roman" pitchFamily="18" charset="0"/>
            </a:rPr>
            <a:t> học kì </a:t>
          </a:r>
          <a:r>
            <a:rPr lang="en-US" sz="2800" i="1" dirty="0" smtClean="0">
              <a:latin typeface="Times New Roman" pitchFamily="18" charset="0"/>
              <a:cs typeface="Times New Roman" pitchFamily="18" charset="0"/>
            </a:rPr>
            <a:t>1</a:t>
          </a:r>
          <a:r>
            <a:rPr lang="vi-VN" sz="2800" i="1" dirty="0" smtClean="0">
              <a:latin typeface="Times New Roman" pitchFamily="18" charset="0"/>
              <a:cs typeface="Times New Roman" pitchFamily="18" charset="0"/>
            </a:rPr>
            <a:t> lớp </a:t>
          </a:r>
          <a:r>
            <a:rPr lang="en-US" sz="2800" i="1" dirty="0" smtClean="0">
              <a:latin typeface="Times New Roman" pitchFamily="18" charset="0"/>
              <a:cs typeface="Times New Roman" pitchFamily="18" charset="0"/>
            </a:rPr>
            <a:t>3</a:t>
          </a:r>
          <a:endParaRPr lang="en-US" sz="2800" b="0" dirty="0">
            <a:latin typeface="Times New Roman" pitchFamily="18" charset="0"/>
            <a:cs typeface="Times New Roman" pitchFamily="18" charset="0"/>
          </a:endParaRPr>
        </a:p>
      </dgm:t>
    </dgm:pt>
    <dgm:pt modelId="{8F4F5C26-586E-4945-80F4-0BCE190C5F2F}" type="parTrans" cxnId="{D144633B-48A7-4384-815D-FBC93B85DAEA}">
      <dgm:prSet/>
      <dgm:spPr/>
      <dgm:t>
        <a:bodyPr/>
        <a:lstStyle/>
        <a:p>
          <a:endParaRPr lang="en-US" sz="2400">
            <a:latin typeface="+mj-lt"/>
          </a:endParaRPr>
        </a:p>
      </dgm:t>
    </dgm:pt>
    <dgm:pt modelId="{161570C4-B8D8-483B-A810-935F0B1F9E1A}" type="sibTrans" cxnId="{D144633B-48A7-4384-815D-FBC93B85DAEA}">
      <dgm:prSet/>
      <dgm:spPr/>
      <dgm:t>
        <a:bodyPr/>
        <a:lstStyle/>
        <a:p>
          <a:endParaRPr lang="en-US" sz="2400">
            <a:latin typeface="+mj-lt"/>
          </a:endParaRPr>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 modelId="{B3D83A0F-84CF-4687-B212-1E326B08440C}" type="pres">
      <dgm:prSet presAssocID="{53738FAD-9518-4BA1-B303-C2F6468D9610}" presName="parentText" presStyleLbl="node1" presStyleIdx="0" presStyleCnt="1" custScaleY="76666" custLinFactNeighborY="-759">
        <dgm:presLayoutVars>
          <dgm:chMax val="0"/>
          <dgm:bulletEnabled val="1"/>
        </dgm:presLayoutVars>
      </dgm:prSet>
      <dgm:spPr/>
      <dgm:t>
        <a:bodyPr/>
        <a:lstStyle/>
        <a:p>
          <a:endParaRPr lang="en-US"/>
        </a:p>
      </dgm:t>
    </dgm:pt>
  </dgm:ptLst>
  <dgm:cxnLst>
    <dgm:cxn modelId="{D144633B-48A7-4384-815D-FBC93B85DAEA}" srcId="{F4E0C862-0541-49BA-981D-45C6A6D04723}" destId="{53738FAD-9518-4BA1-B303-C2F6468D9610}" srcOrd="0" destOrd="0" parTransId="{8F4F5C26-586E-4945-80F4-0BCE190C5F2F}" sibTransId="{161570C4-B8D8-483B-A810-935F0B1F9E1A}"/>
    <dgm:cxn modelId="{8DCBE7EC-F29E-4DCD-9585-560D5B6603E1}" type="presOf" srcId="{53738FAD-9518-4BA1-B303-C2F6468D9610}" destId="{B3D83A0F-84CF-4687-B212-1E326B08440C}" srcOrd="0" destOrd="0" presId="urn:microsoft.com/office/officeart/2005/8/layout/vList2"/>
    <dgm:cxn modelId="{3EC95B82-B9F6-49D0-B328-C048BBC1C261}" type="presOf" srcId="{F4E0C862-0541-49BA-981D-45C6A6D04723}" destId="{6DE00431-DBE9-439D-8A22-5F96CB94E030}" srcOrd="0" destOrd="0" presId="urn:microsoft.com/office/officeart/2005/8/layout/vList2"/>
    <dgm:cxn modelId="{2C8AB805-9C15-4812-B9F6-D7D7CA83AF62}" type="presParOf" srcId="{6DE00431-DBE9-439D-8A22-5F96CB94E030}" destId="{B3D83A0F-84CF-4687-B212-1E326B08440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23" csCatId="colorful" phldr="1"/>
      <dgm:spPr/>
      <dgm:t>
        <a:bodyPr/>
        <a:lstStyle/>
        <a:p>
          <a:endParaRPr lang="en-US"/>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Lst>
  <dgm:cxnLst>
    <dgm:cxn modelId="{3BCDE08C-338C-4806-980B-03526945D1B8}" type="presOf" srcId="{F4E0C862-0541-49BA-981D-45C6A6D04723}" destId="{6DE00431-DBE9-439D-8A22-5F96CB94E03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24" csCatId="colorful" phldr="1"/>
      <dgm:spPr/>
      <dgm:t>
        <a:bodyPr/>
        <a:lstStyle/>
        <a:p>
          <a:endParaRPr lang="en-US"/>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Lst>
  <dgm:cxnLst>
    <dgm:cxn modelId="{4714339E-AF4F-4E6D-AE84-F0705E126F33}" type="presOf" srcId="{F4E0C862-0541-49BA-981D-45C6A6D04723}" destId="{6DE00431-DBE9-439D-8A22-5F96CB94E03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35" csCatId="colorful" phldr="1"/>
      <dgm:spPr/>
      <dgm:t>
        <a:bodyPr/>
        <a:lstStyle/>
        <a:p>
          <a:endParaRPr lang="en-US"/>
        </a:p>
      </dgm:t>
    </dgm:pt>
    <dgm:pt modelId="{53738FAD-9518-4BA1-B303-C2F6468D9610}">
      <dgm:prSet phldrT="[Text]" custT="1"/>
      <dgm:spPr/>
      <dgm:t>
        <a:bodyPr/>
        <a:lstStyle/>
        <a:p>
          <a:pPr algn="ctr">
            <a:lnSpc>
              <a:spcPct val="100000"/>
            </a:lnSpc>
            <a:spcAft>
              <a:spcPts val="0"/>
            </a:spcAft>
          </a:pPr>
          <a:r>
            <a:rPr lang="en-US" sz="2800" i="1" dirty="0" err="1" smtClean="0">
              <a:latin typeface="Times New Roman" pitchFamily="18" charset="0"/>
              <a:cs typeface="Times New Roman" pitchFamily="18" charset="0"/>
            </a:rPr>
            <a:t>Gợi</a:t>
          </a:r>
          <a:r>
            <a:rPr lang="en-US" sz="2800" i="1" dirty="0" smtClean="0">
              <a:latin typeface="Times New Roman" pitchFamily="18" charset="0"/>
              <a:cs typeface="Times New Roman" pitchFamily="18" charset="0"/>
            </a:rPr>
            <a:t> ý </a:t>
          </a:r>
          <a:r>
            <a:rPr lang="en-US" sz="2800" i="1" dirty="0" err="1" smtClean="0">
              <a:latin typeface="Times New Roman" pitchFamily="18" charset="0"/>
              <a:cs typeface="Times New Roman" pitchFamily="18" charset="0"/>
            </a:rPr>
            <a:t>xây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dựng</a:t>
          </a:r>
          <a:r>
            <a:rPr lang="en-US" sz="2800" i="1" dirty="0" smtClean="0">
              <a:latin typeface="Times New Roman" pitchFamily="18" charset="0"/>
              <a:cs typeface="Times New Roman" pitchFamily="18" charset="0"/>
            </a:rPr>
            <a:t> m</a:t>
          </a:r>
          <a:r>
            <a:rPr lang="vi-VN" sz="2800" i="1" dirty="0" smtClean="0">
              <a:latin typeface="Times New Roman" pitchFamily="18" charset="0"/>
              <a:cs typeface="Times New Roman" pitchFamily="18" charset="0"/>
            </a:rPr>
            <a:t>a trận </a:t>
          </a:r>
          <a:r>
            <a:rPr lang="es-ES" sz="2800" i="1" dirty="0" err="1" smtClean="0">
              <a:latin typeface="Times New Roman" pitchFamily="18" charset="0"/>
              <a:cs typeface="Times New Roman" pitchFamily="18" charset="0"/>
            </a:rPr>
            <a:t>nội</a:t>
          </a:r>
          <a:r>
            <a:rPr lang="es-ES" sz="2800" i="1" dirty="0" smtClean="0">
              <a:latin typeface="Times New Roman" pitchFamily="18" charset="0"/>
              <a:cs typeface="Times New Roman" pitchFamily="18" charset="0"/>
            </a:rPr>
            <a:t> </a:t>
          </a:r>
          <a:r>
            <a:rPr lang="es-ES" sz="2800" i="1" dirty="0" err="1" smtClean="0">
              <a:latin typeface="Times New Roman" pitchFamily="18" charset="0"/>
              <a:cs typeface="Times New Roman" pitchFamily="18" charset="0"/>
            </a:rPr>
            <a:t>dung</a:t>
          </a:r>
          <a:r>
            <a:rPr lang="vi-VN" sz="2800" i="1" dirty="0" smtClean="0">
              <a:latin typeface="Times New Roman" pitchFamily="18" charset="0"/>
              <a:cs typeface="Times New Roman" pitchFamily="18" charset="0"/>
            </a:rPr>
            <a:t> kiểm tra đọc hiểu </a:t>
          </a:r>
          <a:endParaRPr lang="en-US" sz="2800" i="1" dirty="0" smtClean="0">
            <a:latin typeface="Times New Roman" pitchFamily="18" charset="0"/>
            <a:cs typeface="Times New Roman" pitchFamily="18" charset="0"/>
          </a:endParaRPr>
        </a:p>
        <a:p>
          <a:pPr algn="ctr">
            <a:lnSpc>
              <a:spcPct val="100000"/>
            </a:lnSpc>
            <a:spcAft>
              <a:spcPts val="0"/>
            </a:spcAft>
          </a:pPr>
          <a:r>
            <a:rPr lang="vi-VN" sz="2800" i="1" dirty="0" smtClean="0">
              <a:latin typeface="Times New Roman" pitchFamily="18" charset="0"/>
              <a:cs typeface="Times New Roman" pitchFamily="18" charset="0"/>
            </a:rPr>
            <a:t>và kiến thức </a:t>
          </a:r>
          <a:r>
            <a:rPr lang="en-US" sz="2800" i="1" dirty="0" err="1" smtClean="0">
              <a:latin typeface="Times New Roman" pitchFamily="18" charset="0"/>
              <a:cs typeface="Times New Roman" pitchFamily="18" charset="0"/>
            </a:rPr>
            <a:t>tiếng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Việt</a:t>
          </a:r>
          <a:endParaRPr lang="en-US" sz="2800" b="0" i="1" dirty="0">
            <a:latin typeface="Times New Roman" pitchFamily="18" charset="0"/>
            <a:cs typeface="Times New Roman" pitchFamily="18" charset="0"/>
          </a:endParaRPr>
        </a:p>
      </dgm:t>
    </dgm:pt>
    <dgm:pt modelId="{8F4F5C26-586E-4945-80F4-0BCE190C5F2F}" type="parTrans" cxnId="{D144633B-48A7-4384-815D-FBC93B85DAEA}">
      <dgm:prSet/>
      <dgm:spPr/>
      <dgm:t>
        <a:bodyPr/>
        <a:lstStyle/>
        <a:p>
          <a:endParaRPr lang="en-US" sz="2400">
            <a:latin typeface="+mj-lt"/>
          </a:endParaRPr>
        </a:p>
      </dgm:t>
    </dgm:pt>
    <dgm:pt modelId="{161570C4-B8D8-483B-A810-935F0B1F9E1A}" type="sibTrans" cxnId="{D144633B-48A7-4384-815D-FBC93B85DAEA}">
      <dgm:prSet/>
      <dgm:spPr/>
      <dgm:t>
        <a:bodyPr/>
        <a:lstStyle/>
        <a:p>
          <a:endParaRPr lang="en-US" sz="2400">
            <a:latin typeface="+mj-lt"/>
          </a:endParaRPr>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 modelId="{B3D83A0F-84CF-4687-B212-1E326B08440C}" type="pres">
      <dgm:prSet presAssocID="{53738FAD-9518-4BA1-B303-C2F6468D9610}" presName="parentText" presStyleLbl="node1" presStyleIdx="0" presStyleCnt="1" custScaleY="76666" custLinFactNeighborY="-759">
        <dgm:presLayoutVars>
          <dgm:chMax val="0"/>
          <dgm:bulletEnabled val="1"/>
        </dgm:presLayoutVars>
      </dgm:prSet>
      <dgm:spPr/>
      <dgm:t>
        <a:bodyPr/>
        <a:lstStyle/>
        <a:p>
          <a:endParaRPr lang="en-US"/>
        </a:p>
      </dgm:t>
    </dgm:pt>
  </dgm:ptLst>
  <dgm:cxnLst>
    <dgm:cxn modelId="{D144633B-48A7-4384-815D-FBC93B85DAEA}" srcId="{F4E0C862-0541-49BA-981D-45C6A6D04723}" destId="{53738FAD-9518-4BA1-B303-C2F6468D9610}" srcOrd="0" destOrd="0" parTransId="{8F4F5C26-586E-4945-80F4-0BCE190C5F2F}" sibTransId="{161570C4-B8D8-483B-A810-935F0B1F9E1A}"/>
    <dgm:cxn modelId="{48EDB4B4-9222-42AE-ADAA-ED61E18E72FF}" type="presOf" srcId="{53738FAD-9518-4BA1-B303-C2F6468D9610}" destId="{B3D83A0F-84CF-4687-B212-1E326B08440C}" srcOrd="0" destOrd="0" presId="urn:microsoft.com/office/officeart/2005/8/layout/vList2"/>
    <dgm:cxn modelId="{552BC376-8439-447E-89C5-6A411287B1D1}" type="presOf" srcId="{F4E0C862-0541-49BA-981D-45C6A6D04723}" destId="{6DE00431-DBE9-439D-8A22-5F96CB94E030}" srcOrd="0" destOrd="0" presId="urn:microsoft.com/office/officeart/2005/8/layout/vList2"/>
    <dgm:cxn modelId="{29B2EB8F-D47D-411A-9E25-70BB76BFC2DB}" type="presParOf" srcId="{6DE00431-DBE9-439D-8A22-5F96CB94E030}" destId="{B3D83A0F-84CF-4687-B212-1E326B08440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36" csCatId="colorful" phldr="1"/>
      <dgm:spPr/>
      <dgm:t>
        <a:bodyPr/>
        <a:lstStyle/>
        <a:p>
          <a:endParaRPr lang="en-US"/>
        </a:p>
      </dgm:t>
    </dgm:pt>
    <dgm:pt modelId="{53738FAD-9518-4BA1-B303-C2F6468D9610}">
      <dgm:prSet phldrT="[Text]" custT="1"/>
      <dgm:spPr/>
      <dgm:t>
        <a:bodyPr/>
        <a:lstStyle/>
        <a:p>
          <a:pPr algn="ctr">
            <a:lnSpc>
              <a:spcPct val="100000"/>
            </a:lnSpc>
            <a:spcAft>
              <a:spcPts val="0"/>
            </a:spcAft>
          </a:pPr>
          <a:r>
            <a:rPr lang="en-US" sz="2800" i="1" dirty="0" smtClean="0">
              <a:latin typeface="Times New Roman" pitchFamily="18" charset="0"/>
              <a:cs typeface="Times New Roman" pitchFamily="18" charset="0"/>
            </a:rPr>
            <a:t>M</a:t>
          </a:r>
          <a:r>
            <a:rPr lang="vi-VN" sz="2800" i="1" dirty="0" smtClean="0">
              <a:latin typeface="Times New Roman" pitchFamily="18" charset="0"/>
              <a:cs typeface="Times New Roman" pitchFamily="18" charset="0"/>
            </a:rPr>
            <a:t>a trận </a:t>
          </a:r>
          <a:r>
            <a:rPr lang="es-ES" sz="2800" i="1" dirty="0" err="1" smtClean="0">
              <a:latin typeface="Times New Roman" pitchFamily="18" charset="0"/>
              <a:cs typeface="Times New Roman" pitchFamily="18" charset="0"/>
            </a:rPr>
            <a:t>nội</a:t>
          </a:r>
          <a:r>
            <a:rPr lang="es-ES" sz="2800" i="1" dirty="0" smtClean="0">
              <a:latin typeface="Times New Roman" pitchFamily="18" charset="0"/>
              <a:cs typeface="Times New Roman" pitchFamily="18" charset="0"/>
            </a:rPr>
            <a:t> </a:t>
          </a:r>
          <a:r>
            <a:rPr lang="es-ES" sz="2800" i="1" dirty="0" err="1" smtClean="0">
              <a:latin typeface="Times New Roman" pitchFamily="18" charset="0"/>
              <a:cs typeface="Times New Roman" pitchFamily="18" charset="0"/>
            </a:rPr>
            <a:t>dung</a:t>
          </a:r>
          <a:r>
            <a:rPr lang="vi-VN" sz="2800" i="1" dirty="0" smtClean="0">
              <a:latin typeface="Times New Roman" pitchFamily="18" charset="0"/>
              <a:cs typeface="Times New Roman" pitchFamily="18" charset="0"/>
            </a:rPr>
            <a:t> kiểm tra đọc hiểu và kiến thức </a:t>
          </a:r>
          <a:r>
            <a:rPr lang="en-US" sz="2800" i="1" dirty="0" err="1" smtClean="0">
              <a:latin typeface="Times New Roman" pitchFamily="18" charset="0"/>
              <a:cs typeface="Times New Roman" pitchFamily="18" charset="0"/>
            </a:rPr>
            <a:t>tiếng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Việt</a:t>
          </a:r>
          <a:endParaRPr lang="en-US" sz="2800" b="0" i="1" dirty="0">
            <a:latin typeface="Times New Roman" pitchFamily="18" charset="0"/>
            <a:cs typeface="Times New Roman" pitchFamily="18" charset="0"/>
          </a:endParaRPr>
        </a:p>
      </dgm:t>
    </dgm:pt>
    <dgm:pt modelId="{8F4F5C26-586E-4945-80F4-0BCE190C5F2F}" type="parTrans" cxnId="{D144633B-48A7-4384-815D-FBC93B85DAEA}">
      <dgm:prSet/>
      <dgm:spPr/>
      <dgm:t>
        <a:bodyPr/>
        <a:lstStyle/>
        <a:p>
          <a:endParaRPr lang="en-US" sz="2400">
            <a:latin typeface="+mj-lt"/>
          </a:endParaRPr>
        </a:p>
      </dgm:t>
    </dgm:pt>
    <dgm:pt modelId="{161570C4-B8D8-483B-A810-935F0B1F9E1A}" type="sibTrans" cxnId="{D144633B-48A7-4384-815D-FBC93B85DAEA}">
      <dgm:prSet/>
      <dgm:spPr/>
      <dgm:t>
        <a:bodyPr/>
        <a:lstStyle/>
        <a:p>
          <a:endParaRPr lang="en-US" sz="2400">
            <a:latin typeface="+mj-lt"/>
          </a:endParaRPr>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 modelId="{B3D83A0F-84CF-4687-B212-1E326B08440C}" type="pres">
      <dgm:prSet presAssocID="{53738FAD-9518-4BA1-B303-C2F6468D9610}" presName="parentText" presStyleLbl="node1" presStyleIdx="0" presStyleCnt="1" custScaleY="76666" custLinFactNeighborY="-759">
        <dgm:presLayoutVars>
          <dgm:chMax val="0"/>
          <dgm:bulletEnabled val="1"/>
        </dgm:presLayoutVars>
      </dgm:prSet>
      <dgm:spPr/>
      <dgm:t>
        <a:bodyPr/>
        <a:lstStyle/>
        <a:p>
          <a:endParaRPr lang="en-US"/>
        </a:p>
      </dgm:t>
    </dgm:pt>
  </dgm:ptLst>
  <dgm:cxnLst>
    <dgm:cxn modelId="{D144633B-48A7-4384-815D-FBC93B85DAEA}" srcId="{F4E0C862-0541-49BA-981D-45C6A6D04723}" destId="{53738FAD-9518-4BA1-B303-C2F6468D9610}" srcOrd="0" destOrd="0" parTransId="{8F4F5C26-586E-4945-80F4-0BCE190C5F2F}" sibTransId="{161570C4-B8D8-483B-A810-935F0B1F9E1A}"/>
    <dgm:cxn modelId="{84D74C97-49C3-4138-AA76-51F18F47FF4A}" type="presOf" srcId="{53738FAD-9518-4BA1-B303-C2F6468D9610}" destId="{B3D83A0F-84CF-4687-B212-1E326B08440C}" srcOrd="0" destOrd="0" presId="urn:microsoft.com/office/officeart/2005/8/layout/vList2"/>
    <dgm:cxn modelId="{5C005C2F-B3C1-463C-B923-C74D16B3016E}" type="presOf" srcId="{F4E0C862-0541-49BA-981D-45C6A6D04723}" destId="{6DE00431-DBE9-439D-8A22-5F96CB94E030}" srcOrd="0" destOrd="0" presId="urn:microsoft.com/office/officeart/2005/8/layout/vList2"/>
    <dgm:cxn modelId="{E39B1DFF-B44A-4196-87BC-FC3165C5A592}" type="presParOf" srcId="{6DE00431-DBE9-439D-8A22-5F96CB94E030}" destId="{B3D83A0F-84CF-4687-B212-1E326B08440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4E0C862-0541-49BA-981D-45C6A6D04723}" type="doc">
      <dgm:prSet loTypeId="urn:microsoft.com/office/officeart/2005/8/layout/vList2" loCatId="list" qsTypeId="urn:microsoft.com/office/officeart/2005/8/quickstyle/simple1" qsCatId="simple" csTypeId="urn:microsoft.com/office/officeart/2005/8/colors/colorful1#37" csCatId="colorful" phldr="1"/>
      <dgm:spPr/>
      <dgm:t>
        <a:bodyPr/>
        <a:lstStyle/>
        <a:p>
          <a:endParaRPr lang="en-US"/>
        </a:p>
      </dgm:t>
    </dgm:pt>
    <dgm:pt modelId="{53738FAD-9518-4BA1-B303-C2F6468D9610}">
      <dgm:prSet phldrT="[Text]" custT="1"/>
      <dgm:spPr/>
      <dgm:t>
        <a:bodyPr/>
        <a:lstStyle/>
        <a:p>
          <a:pPr algn="ctr">
            <a:lnSpc>
              <a:spcPct val="100000"/>
            </a:lnSpc>
            <a:spcAft>
              <a:spcPts val="0"/>
            </a:spcAft>
          </a:pPr>
          <a:r>
            <a:rPr lang="en-US" sz="2800" i="1" dirty="0" smtClean="0">
              <a:latin typeface="Times New Roman" pitchFamily="18" charset="0"/>
              <a:cs typeface="Times New Roman" pitchFamily="18" charset="0"/>
            </a:rPr>
            <a:t>M</a:t>
          </a:r>
          <a:r>
            <a:rPr lang="vi-VN" sz="2800" i="1" dirty="0" smtClean="0">
              <a:latin typeface="Times New Roman" pitchFamily="18" charset="0"/>
              <a:cs typeface="Times New Roman" pitchFamily="18" charset="0"/>
            </a:rPr>
            <a:t>a trận </a:t>
          </a:r>
          <a:r>
            <a:rPr lang="es-ES" sz="2800" i="1" dirty="0" err="1" smtClean="0">
              <a:latin typeface="Times New Roman" pitchFamily="18" charset="0"/>
              <a:cs typeface="Times New Roman" pitchFamily="18" charset="0"/>
            </a:rPr>
            <a:t>nội</a:t>
          </a:r>
          <a:r>
            <a:rPr lang="es-ES" sz="2800" i="1" dirty="0" smtClean="0">
              <a:latin typeface="Times New Roman" pitchFamily="18" charset="0"/>
              <a:cs typeface="Times New Roman" pitchFamily="18" charset="0"/>
            </a:rPr>
            <a:t> </a:t>
          </a:r>
          <a:r>
            <a:rPr lang="es-ES" sz="2800" i="1" dirty="0" err="1" smtClean="0">
              <a:latin typeface="Times New Roman" pitchFamily="18" charset="0"/>
              <a:cs typeface="Times New Roman" pitchFamily="18" charset="0"/>
            </a:rPr>
            <a:t>dung</a:t>
          </a:r>
          <a:r>
            <a:rPr lang="vi-VN" sz="2800" i="1" dirty="0" smtClean="0">
              <a:latin typeface="Times New Roman" pitchFamily="18" charset="0"/>
              <a:cs typeface="Times New Roman" pitchFamily="18" charset="0"/>
            </a:rPr>
            <a:t> kiểm tra đọc hiểu và kiến thức </a:t>
          </a:r>
          <a:r>
            <a:rPr lang="en-US" sz="2800" i="1" dirty="0" err="1" smtClean="0">
              <a:latin typeface="Times New Roman" pitchFamily="18" charset="0"/>
              <a:cs typeface="Times New Roman" pitchFamily="18" charset="0"/>
            </a:rPr>
            <a:t>tiếng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Việt</a:t>
          </a:r>
          <a:endParaRPr lang="en-US" sz="2800" b="0" i="1" dirty="0">
            <a:latin typeface="Times New Roman" pitchFamily="18" charset="0"/>
            <a:cs typeface="Times New Roman" pitchFamily="18" charset="0"/>
          </a:endParaRPr>
        </a:p>
      </dgm:t>
    </dgm:pt>
    <dgm:pt modelId="{8F4F5C26-586E-4945-80F4-0BCE190C5F2F}" type="parTrans" cxnId="{D144633B-48A7-4384-815D-FBC93B85DAEA}">
      <dgm:prSet/>
      <dgm:spPr/>
      <dgm:t>
        <a:bodyPr/>
        <a:lstStyle/>
        <a:p>
          <a:endParaRPr lang="en-US" sz="2400">
            <a:latin typeface="+mj-lt"/>
          </a:endParaRPr>
        </a:p>
      </dgm:t>
    </dgm:pt>
    <dgm:pt modelId="{161570C4-B8D8-483B-A810-935F0B1F9E1A}" type="sibTrans" cxnId="{D144633B-48A7-4384-815D-FBC93B85DAEA}">
      <dgm:prSet/>
      <dgm:spPr/>
      <dgm:t>
        <a:bodyPr/>
        <a:lstStyle/>
        <a:p>
          <a:endParaRPr lang="en-US" sz="2400">
            <a:latin typeface="+mj-lt"/>
          </a:endParaRPr>
        </a:p>
      </dgm:t>
    </dgm:pt>
    <dgm:pt modelId="{6DE00431-DBE9-439D-8A22-5F96CB94E030}" type="pres">
      <dgm:prSet presAssocID="{F4E0C862-0541-49BA-981D-45C6A6D04723}" presName="linear" presStyleCnt="0">
        <dgm:presLayoutVars>
          <dgm:animLvl val="lvl"/>
          <dgm:resizeHandles val="exact"/>
        </dgm:presLayoutVars>
      </dgm:prSet>
      <dgm:spPr/>
      <dgm:t>
        <a:bodyPr/>
        <a:lstStyle/>
        <a:p>
          <a:endParaRPr lang="en-US"/>
        </a:p>
      </dgm:t>
    </dgm:pt>
    <dgm:pt modelId="{B3D83A0F-84CF-4687-B212-1E326B08440C}" type="pres">
      <dgm:prSet presAssocID="{53738FAD-9518-4BA1-B303-C2F6468D9610}" presName="parentText" presStyleLbl="node1" presStyleIdx="0" presStyleCnt="1" custScaleY="76666" custLinFactNeighborY="-759">
        <dgm:presLayoutVars>
          <dgm:chMax val="0"/>
          <dgm:bulletEnabled val="1"/>
        </dgm:presLayoutVars>
      </dgm:prSet>
      <dgm:spPr/>
      <dgm:t>
        <a:bodyPr/>
        <a:lstStyle/>
        <a:p>
          <a:endParaRPr lang="en-US"/>
        </a:p>
      </dgm:t>
    </dgm:pt>
  </dgm:ptLst>
  <dgm:cxnLst>
    <dgm:cxn modelId="{D144633B-48A7-4384-815D-FBC93B85DAEA}" srcId="{F4E0C862-0541-49BA-981D-45C6A6D04723}" destId="{53738FAD-9518-4BA1-B303-C2F6468D9610}" srcOrd="0" destOrd="0" parTransId="{8F4F5C26-586E-4945-80F4-0BCE190C5F2F}" sibTransId="{161570C4-B8D8-483B-A810-935F0B1F9E1A}"/>
    <dgm:cxn modelId="{36D7B273-958C-42A2-B772-109AA7C5CCCA}" type="presOf" srcId="{F4E0C862-0541-49BA-981D-45C6A6D04723}" destId="{6DE00431-DBE9-439D-8A22-5F96CB94E030}" srcOrd="0" destOrd="0" presId="urn:microsoft.com/office/officeart/2005/8/layout/vList2"/>
    <dgm:cxn modelId="{2E4B7FC5-4E43-4783-87E9-FEC70E47BD8A}" type="presOf" srcId="{53738FAD-9518-4BA1-B303-C2F6468D9610}" destId="{B3D83A0F-84CF-4687-B212-1E326B08440C}" srcOrd="0" destOrd="0" presId="urn:microsoft.com/office/officeart/2005/8/layout/vList2"/>
    <dgm:cxn modelId="{8B1E1126-F48E-47D1-A8E8-8BD315F6C071}" type="presParOf" srcId="{6DE00431-DBE9-439D-8A22-5F96CB94E030}" destId="{B3D83A0F-84CF-4687-B212-1E326B08440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83A0F-84CF-4687-B212-1E326B08440C}">
      <dsp:nvSpPr>
        <dsp:cNvPr id="0" name=""/>
        <dsp:cNvSpPr/>
      </dsp:nvSpPr>
      <dsp:spPr>
        <a:xfrm>
          <a:off x="0" y="683380"/>
          <a:ext cx="8382000" cy="76683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00000"/>
            </a:lnSpc>
            <a:spcBef>
              <a:spcPct val="0"/>
            </a:spcBef>
            <a:spcAft>
              <a:spcPts val="0"/>
            </a:spcAft>
          </a:pPr>
          <a:r>
            <a:rPr lang="vi-VN" sz="2800" b="1" kern="1200" dirty="0" smtClean="0">
              <a:latin typeface="+mj-lt"/>
            </a:rPr>
            <a:t>Ma trận nội dung kiểm tra kiến thức và đọc hiểu</a:t>
          </a:r>
          <a:endParaRPr lang="en-US" sz="2800" b="0" kern="1200" dirty="0">
            <a:latin typeface="+mj-lt"/>
          </a:endParaRPr>
        </a:p>
      </dsp:txBody>
      <dsp:txXfrm>
        <a:off x="37434" y="720814"/>
        <a:ext cx="8307132" cy="69197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83A0F-84CF-4687-B212-1E326B08440C}">
      <dsp:nvSpPr>
        <dsp:cNvPr id="0" name=""/>
        <dsp:cNvSpPr/>
      </dsp:nvSpPr>
      <dsp:spPr>
        <a:xfrm>
          <a:off x="0" y="598446"/>
          <a:ext cx="8382000" cy="918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00000"/>
            </a:lnSpc>
            <a:spcBef>
              <a:spcPct val="0"/>
            </a:spcBef>
            <a:spcAft>
              <a:spcPts val="0"/>
            </a:spcAft>
          </a:pPr>
          <a:r>
            <a:rPr lang="en-US" sz="2800" i="1" kern="1200" dirty="0" err="1" smtClean="0">
              <a:latin typeface="Times New Roman" pitchFamily="18" charset="0"/>
              <a:cs typeface="Times New Roman" pitchFamily="18" charset="0"/>
            </a:rPr>
            <a:t>Gợi</a:t>
          </a:r>
          <a:r>
            <a:rPr lang="en-US" sz="2800" i="1" kern="1200" dirty="0" smtClean="0">
              <a:latin typeface="Times New Roman" pitchFamily="18" charset="0"/>
              <a:cs typeface="Times New Roman" pitchFamily="18" charset="0"/>
            </a:rPr>
            <a:t> ý </a:t>
          </a:r>
          <a:r>
            <a:rPr lang="en-US" sz="2800" i="1" kern="1200" dirty="0" err="1" smtClean="0">
              <a:latin typeface="Times New Roman" pitchFamily="18" charset="0"/>
              <a:cs typeface="Times New Roman" pitchFamily="18" charset="0"/>
            </a:rPr>
            <a:t>xây</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dựng</a:t>
          </a:r>
          <a:r>
            <a:rPr lang="en-US" sz="2800" i="1" kern="1200" dirty="0" smtClean="0">
              <a:latin typeface="Times New Roman" pitchFamily="18" charset="0"/>
              <a:cs typeface="Times New Roman" pitchFamily="18" charset="0"/>
            </a:rPr>
            <a:t> m</a:t>
          </a:r>
          <a:r>
            <a:rPr lang="vi-VN" sz="2800" i="1" kern="1200" dirty="0" smtClean="0">
              <a:latin typeface="Times New Roman" pitchFamily="18" charset="0"/>
              <a:cs typeface="Times New Roman" pitchFamily="18" charset="0"/>
            </a:rPr>
            <a:t>a trận </a:t>
          </a:r>
          <a:r>
            <a:rPr lang="es-ES" sz="2800" i="1" kern="1200" dirty="0" err="1" smtClean="0">
              <a:latin typeface="Times New Roman" pitchFamily="18" charset="0"/>
              <a:cs typeface="Times New Roman" pitchFamily="18" charset="0"/>
            </a:rPr>
            <a:t>nội</a:t>
          </a:r>
          <a:r>
            <a:rPr lang="es-ES" sz="2800" i="1" kern="1200" dirty="0" smtClean="0">
              <a:latin typeface="Times New Roman" pitchFamily="18" charset="0"/>
              <a:cs typeface="Times New Roman" pitchFamily="18" charset="0"/>
            </a:rPr>
            <a:t> </a:t>
          </a:r>
          <a:r>
            <a:rPr lang="es-ES" sz="2800" i="1" kern="1200" dirty="0" err="1" smtClean="0">
              <a:latin typeface="Times New Roman" pitchFamily="18" charset="0"/>
              <a:cs typeface="Times New Roman" pitchFamily="18" charset="0"/>
            </a:rPr>
            <a:t>dung</a:t>
          </a:r>
          <a:r>
            <a:rPr lang="vi-VN" sz="2800" i="1" kern="1200" dirty="0" smtClean="0">
              <a:latin typeface="Times New Roman" pitchFamily="18" charset="0"/>
              <a:cs typeface="Times New Roman" pitchFamily="18" charset="0"/>
            </a:rPr>
            <a:t> kiểm tra đọc hiểu </a:t>
          </a:r>
          <a:endParaRPr lang="en-US" sz="2800" i="1" kern="1200" dirty="0" smtClean="0">
            <a:latin typeface="Times New Roman" pitchFamily="18" charset="0"/>
            <a:cs typeface="Times New Roman" pitchFamily="18" charset="0"/>
          </a:endParaRPr>
        </a:p>
        <a:p>
          <a:pPr lvl="0" algn="ctr" defTabSz="1244600">
            <a:lnSpc>
              <a:spcPct val="100000"/>
            </a:lnSpc>
            <a:spcBef>
              <a:spcPct val="0"/>
            </a:spcBef>
            <a:spcAft>
              <a:spcPts val="0"/>
            </a:spcAft>
          </a:pPr>
          <a:r>
            <a:rPr lang="vi-VN" sz="2800" i="1" kern="1200" dirty="0" smtClean="0">
              <a:latin typeface="Times New Roman" pitchFamily="18" charset="0"/>
              <a:cs typeface="Times New Roman" pitchFamily="18" charset="0"/>
            </a:rPr>
            <a:t>và kiến thức </a:t>
          </a:r>
          <a:r>
            <a:rPr lang="en-US" sz="2800" i="1" kern="1200" dirty="0" err="1" smtClean="0">
              <a:latin typeface="Times New Roman" pitchFamily="18" charset="0"/>
              <a:cs typeface="Times New Roman" pitchFamily="18" charset="0"/>
            </a:rPr>
            <a:t>từ</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và</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câu</a:t>
          </a:r>
          <a:r>
            <a:rPr lang="de-DE" sz="2800" i="1" kern="1200" dirty="0" smtClean="0">
              <a:latin typeface="Times New Roman" pitchFamily="18" charset="0"/>
              <a:cs typeface="Times New Roman" pitchFamily="18" charset="0"/>
            </a:rPr>
            <a:t> cuối</a:t>
          </a:r>
          <a:r>
            <a:rPr lang="vi-VN" sz="2800" i="1" kern="1200" dirty="0" smtClean="0">
              <a:latin typeface="Times New Roman" pitchFamily="18" charset="0"/>
              <a:cs typeface="Times New Roman" pitchFamily="18" charset="0"/>
            </a:rPr>
            <a:t> học kì </a:t>
          </a:r>
          <a:r>
            <a:rPr lang="en-US" sz="2800" i="1" kern="1200" dirty="0" smtClean="0">
              <a:latin typeface="Times New Roman" pitchFamily="18" charset="0"/>
              <a:cs typeface="Times New Roman" pitchFamily="18" charset="0"/>
            </a:rPr>
            <a:t>1</a:t>
          </a:r>
          <a:r>
            <a:rPr lang="vi-VN" sz="2800" i="1" kern="1200" dirty="0" smtClean="0">
              <a:latin typeface="Times New Roman" pitchFamily="18" charset="0"/>
              <a:cs typeface="Times New Roman" pitchFamily="18" charset="0"/>
            </a:rPr>
            <a:t> lớp </a:t>
          </a:r>
          <a:r>
            <a:rPr lang="en-US" sz="2800" i="1" kern="1200" dirty="0" smtClean="0">
              <a:latin typeface="Times New Roman" pitchFamily="18" charset="0"/>
              <a:cs typeface="Times New Roman" pitchFamily="18" charset="0"/>
            </a:rPr>
            <a:t>3</a:t>
          </a:r>
          <a:endParaRPr lang="en-US" sz="2800" b="0" kern="1200" dirty="0">
            <a:latin typeface="Times New Roman" pitchFamily="18" charset="0"/>
            <a:cs typeface="Times New Roman" pitchFamily="18" charset="0"/>
          </a:endParaRPr>
        </a:p>
      </dsp:txBody>
      <dsp:txXfrm>
        <a:off x="44838" y="643284"/>
        <a:ext cx="8292324" cy="8288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83A0F-84CF-4687-B212-1E326B08440C}">
      <dsp:nvSpPr>
        <dsp:cNvPr id="0" name=""/>
        <dsp:cNvSpPr/>
      </dsp:nvSpPr>
      <dsp:spPr>
        <a:xfrm>
          <a:off x="0" y="598446"/>
          <a:ext cx="8382000" cy="918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00000"/>
            </a:lnSpc>
            <a:spcBef>
              <a:spcPct val="0"/>
            </a:spcBef>
            <a:spcAft>
              <a:spcPts val="0"/>
            </a:spcAft>
          </a:pPr>
          <a:r>
            <a:rPr lang="en-US" sz="2800" i="1" kern="1200" dirty="0" err="1" smtClean="0">
              <a:latin typeface="Times New Roman" pitchFamily="18" charset="0"/>
              <a:cs typeface="Times New Roman" pitchFamily="18" charset="0"/>
            </a:rPr>
            <a:t>Gợi</a:t>
          </a:r>
          <a:r>
            <a:rPr lang="en-US" sz="2800" i="1" kern="1200" dirty="0" smtClean="0">
              <a:latin typeface="Times New Roman" pitchFamily="18" charset="0"/>
              <a:cs typeface="Times New Roman" pitchFamily="18" charset="0"/>
            </a:rPr>
            <a:t> ý </a:t>
          </a:r>
          <a:r>
            <a:rPr lang="en-US" sz="2800" i="1" kern="1200" dirty="0" err="1" smtClean="0">
              <a:latin typeface="Times New Roman" pitchFamily="18" charset="0"/>
              <a:cs typeface="Times New Roman" pitchFamily="18" charset="0"/>
            </a:rPr>
            <a:t>xây</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dựng</a:t>
          </a:r>
          <a:r>
            <a:rPr lang="en-US" sz="2800" i="1" kern="1200" dirty="0" smtClean="0">
              <a:latin typeface="Times New Roman" pitchFamily="18" charset="0"/>
              <a:cs typeface="Times New Roman" pitchFamily="18" charset="0"/>
            </a:rPr>
            <a:t> m</a:t>
          </a:r>
          <a:r>
            <a:rPr lang="vi-VN" sz="2800" i="1" kern="1200" dirty="0" smtClean="0">
              <a:latin typeface="Times New Roman" pitchFamily="18" charset="0"/>
              <a:cs typeface="Times New Roman" pitchFamily="18" charset="0"/>
            </a:rPr>
            <a:t>a trận </a:t>
          </a:r>
          <a:r>
            <a:rPr lang="es-ES" sz="2800" i="1" kern="1200" dirty="0" err="1" smtClean="0">
              <a:latin typeface="Times New Roman" pitchFamily="18" charset="0"/>
              <a:cs typeface="Times New Roman" pitchFamily="18" charset="0"/>
            </a:rPr>
            <a:t>nội</a:t>
          </a:r>
          <a:r>
            <a:rPr lang="es-ES" sz="2800" i="1" kern="1200" dirty="0" smtClean="0">
              <a:latin typeface="Times New Roman" pitchFamily="18" charset="0"/>
              <a:cs typeface="Times New Roman" pitchFamily="18" charset="0"/>
            </a:rPr>
            <a:t> </a:t>
          </a:r>
          <a:r>
            <a:rPr lang="es-ES" sz="2800" i="1" kern="1200" dirty="0" err="1" smtClean="0">
              <a:latin typeface="Times New Roman" pitchFamily="18" charset="0"/>
              <a:cs typeface="Times New Roman" pitchFamily="18" charset="0"/>
            </a:rPr>
            <a:t>dung</a:t>
          </a:r>
          <a:r>
            <a:rPr lang="vi-VN" sz="2800" i="1" kern="1200" dirty="0" smtClean="0">
              <a:latin typeface="Times New Roman" pitchFamily="18" charset="0"/>
              <a:cs typeface="Times New Roman" pitchFamily="18" charset="0"/>
            </a:rPr>
            <a:t> kiểm tra đọc hiểu </a:t>
          </a:r>
          <a:endParaRPr lang="en-US" sz="2800" i="1" kern="1200" dirty="0" smtClean="0">
            <a:latin typeface="Times New Roman" pitchFamily="18" charset="0"/>
            <a:cs typeface="Times New Roman" pitchFamily="18" charset="0"/>
          </a:endParaRPr>
        </a:p>
        <a:p>
          <a:pPr lvl="0" algn="ctr" defTabSz="1244600">
            <a:lnSpc>
              <a:spcPct val="100000"/>
            </a:lnSpc>
            <a:spcBef>
              <a:spcPct val="0"/>
            </a:spcBef>
            <a:spcAft>
              <a:spcPts val="0"/>
            </a:spcAft>
          </a:pPr>
          <a:r>
            <a:rPr lang="vi-VN" sz="2800" i="1" kern="1200" dirty="0" smtClean="0">
              <a:latin typeface="Times New Roman" pitchFamily="18" charset="0"/>
              <a:cs typeface="Times New Roman" pitchFamily="18" charset="0"/>
            </a:rPr>
            <a:t>và kiến thức </a:t>
          </a:r>
          <a:r>
            <a:rPr lang="en-US" sz="2800" i="1" kern="1200" dirty="0" err="1" smtClean="0">
              <a:latin typeface="Times New Roman" pitchFamily="18" charset="0"/>
              <a:cs typeface="Times New Roman" pitchFamily="18" charset="0"/>
            </a:rPr>
            <a:t>từ</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và</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câu</a:t>
          </a:r>
          <a:r>
            <a:rPr lang="de-DE" sz="2800" i="1" kern="1200" dirty="0" smtClean="0">
              <a:latin typeface="Times New Roman" pitchFamily="18" charset="0"/>
              <a:cs typeface="Times New Roman" pitchFamily="18" charset="0"/>
            </a:rPr>
            <a:t> cuối</a:t>
          </a:r>
          <a:r>
            <a:rPr lang="vi-VN" sz="2800" i="1" kern="1200" dirty="0" smtClean="0">
              <a:latin typeface="Times New Roman" pitchFamily="18" charset="0"/>
              <a:cs typeface="Times New Roman" pitchFamily="18" charset="0"/>
            </a:rPr>
            <a:t> học kì </a:t>
          </a:r>
          <a:r>
            <a:rPr lang="en-US" sz="2800" i="1" kern="1200" dirty="0" smtClean="0">
              <a:latin typeface="Times New Roman" pitchFamily="18" charset="0"/>
              <a:cs typeface="Times New Roman" pitchFamily="18" charset="0"/>
            </a:rPr>
            <a:t>1</a:t>
          </a:r>
          <a:r>
            <a:rPr lang="vi-VN" sz="2800" i="1" kern="1200" dirty="0" smtClean="0">
              <a:latin typeface="Times New Roman" pitchFamily="18" charset="0"/>
              <a:cs typeface="Times New Roman" pitchFamily="18" charset="0"/>
            </a:rPr>
            <a:t> lớp </a:t>
          </a:r>
          <a:r>
            <a:rPr lang="en-US" sz="2800" i="1" kern="1200" dirty="0" smtClean="0">
              <a:latin typeface="Times New Roman" pitchFamily="18" charset="0"/>
              <a:cs typeface="Times New Roman" pitchFamily="18" charset="0"/>
            </a:rPr>
            <a:t>3</a:t>
          </a:r>
          <a:endParaRPr lang="en-US" sz="2800" b="0" kern="1200" dirty="0">
            <a:latin typeface="Times New Roman" pitchFamily="18" charset="0"/>
            <a:cs typeface="Times New Roman" pitchFamily="18" charset="0"/>
          </a:endParaRPr>
        </a:p>
      </dsp:txBody>
      <dsp:txXfrm>
        <a:off x="44838" y="643284"/>
        <a:ext cx="8292324" cy="8288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83A0F-84CF-4687-B212-1E326B08440C}">
      <dsp:nvSpPr>
        <dsp:cNvPr id="0" name=""/>
        <dsp:cNvSpPr/>
      </dsp:nvSpPr>
      <dsp:spPr>
        <a:xfrm>
          <a:off x="0" y="598446"/>
          <a:ext cx="8382000" cy="918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00000"/>
            </a:lnSpc>
            <a:spcBef>
              <a:spcPct val="0"/>
            </a:spcBef>
            <a:spcAft>
              <a:spcPts val="0"/>
            </a:spcAft>
          </a:pPr>
          <a:r>
            <a:rPr lang="en-US" sz="2800" i="1" kern="1200" dirty="0" err="1" smtClean="0">
              <a:latin typeface="Times New Roman" pitchFamily="18" charset="0"/>
              <a:cs typeface="Times New Roman" pitchFamily="18" charset="0"/>
            </a:rPr>
            <a:t>Gợi</a:t>
          </a:r>
          <a:r>
            <a:rPr lang="en-US" sz="2800" i="1" kern="1200" dirty="0" smtClean="0">
              <a:latin typeface="Times New Roman" pitchFamily="18" charset="0"/>
              <a:cs typeface="Times New Roman" pitchFamily="18" charset="0"/>
            </a:rPr>
            <a:t> ý </a:t>
          </a:r>
          <a:r>
            <a:rPr lang="en-US" sz="2800" i="1" kern="1200" dirty="0" err="1" smtClean="0">
              <a:latin typeface="Times New Roman" pitchFamily="18" charset="0"/>
              <a:cs typeface="Times New Roman" pitchFamily="18" charset="0"/>
            </a:rPr>
            <a:t>xây</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dựng</a:t>
          </a:r>
          <a:r>
            <a:rPr lang="en-US" sz="2800" i="1" kern="1200" dirty="0" smtClean="0">
              <a:latin typeface="Times New Roman" pitchFamily="18" charset="0"/>
              <a:cs typeface="Times New Roman" pitchFamily="18" charset="0"/>
            </a:rPr>
            <a:t> m</a:t>
          </a:r>
          <a:r>
            <a:rPr lang="vi-VN" sz="2800" i="1" kern="1200" dirty="0" smtClean="0">
              <a:latin typeface="Times New Roman" pitchFamily="18" charset="0"/>
              <a:cs typeface="Times New Roman" pitchFamily="18" charset="0"/>
            </a:rPr>
            <a:t>a trận </a:t>
          </a:r>
          <a:r>
            <a:rPr lang="es-ES" sz="2800" i="1" kern="1200" dirty="0" err="1" smtClean="0">
              <a:latin typeface="Times New Roman" pitchFamily="18" charset="0"/>
              <a:cs typeface="Times New Roman" pitchFamily="18" charset="0"/>
            </a:rPr>
            <a:t>nội</a:t>
          </a:r>
          <a:r>
            <a:rPr lang="es-ES" sz="2800" i="1" kern="1200" dirty="0" smtClean="0">
              <a:latin typeface="Times New Roman" pitchFamily="18" charset="0"/>
              <a:cs typeface="Times New Roman" pitchFamily="18" charset="0"/>
            </a:rPr>
            <a:t> </a:t>
          </a:r>
          <a:r>
            <a:rPr lang="es-ES" sz="2800" i="1" kern="1200" dirty="0" err="1" smtClean="0">
              <a:latin typeface="Times New Roman" pitchFamily="18" charset="0"/>
              <a:cs typeface="Times New Roman" pitchFamily="18" charset="0"/>
            </a:rPr>
            <a:t>dung</a:t>
          </a:r>
          <a:r>
            <a:rPr lang="vi-VN" sz="2800" i="1" kern="1200" dirty="0" smtClean="0">
              <a:latin typeface="Times New Roman" pitchFamily="18" charset="0"/>
              <a:cs typeface="Times New Roman" pitchFamily="18" charset="0"/>
            </a:rPr>
            <a:t> kiểm tra đọc hiểu </a:t>
          </a:r>
          <a:endParaRPr lang="en-US" sz="2800" i="1" kern="1200" dirty="0" smtClean="0">
            <a:latin typeface="Times New Roman" pitchFamily="18" charset="0"/>
            <a:cs typeface="Times New Roman" pitchFamily="18" charset="0"/>
          </a:endParaRPr>
        </a:p>
        <a:p>
          <a:pPr lvl="0" algn="ctr" defTabSz="1244600">
            <a:lnSpc>
              <a:spcPct val="100000"/>
            </a:lnSpc>
            <a:spcBef>
              <a:spcPct val="0"/>
            </a:spcBef>
            <a:spcAft>
              <a:spcPts val="0"/>
            </a:spcAft>
          </a:pPr>
          <a:r>
            <a:rPr lang="vi-VN" sz="2800" i="1" kern="1200" dirty="0" smtClean="0">
              <a:latin typeface="Times New Roman" pitchFamily="18" charset="0"/>
              <a:cs typeface="Times New Roman" pitchFamily="18" charset="0"/>
            </a:rPr>
            <a:t>và kiến thức </a:t>
          </a:r>
          <a:r>
            <a:rPr lang="en-US" sz="2800" i="1" kern="1200" dirty="0" err="1" smtClean="0">
              <a:latin typeface="Times New Roman" pitchFamily="18" charset="0"/>
              <a:cs typeface="Times New Roman" pitchFamily="18" charset="0"/>
            </a:rPr>
            <a:t>từ</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và</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câu</a:t>
          </a:r>
          <a:r>
            <a:rPr lang="de-DE" sz="2800" i="1" kern="1200" dirty="0" smtClean="0">
              <a:latin typeface="Times New Roman" pitchFamily="18" charset="0"/>
              <a:cs typeface="Times New Roman" pitchFamily="18" charset="0"/>
            </a:rPr>
            <a:t> cuối</a:t>
          </a:r>
          <a:r>
            <a:rPr lang="vi-VN" sz="2800" i="1" kern="1200" dirty="0" smtClean="0">
              <a:latin typeface="Times New Roman" pitchFamily="18" charset="0"/>
              <a:cs typeface="Times New Roman" pitchFamily="18" charset="0"/>
            </a:rPr>
            <a:t> học kì </a:t>
          </a:r>
          <a:r>
            <a:rPr lang="en-US" sz="2800" i="1" kern="1200" dirty="0" smtClean="0">
              <a:latin typeface="Times New Roman" pitchFamily="18" charset="0"/>
              <a:cs typeface="Times New Roman" pitchFamily="18" charset="0"/>
            </a:rPr>
            <a:t>1</a:t>
          </a:r>
          <a:r>
            <a:rPr lang="vi-VN" sz="2800" i="1" kern="1200" dirty="0" smtClean="0">
              <a:latin typeface="Times New Roman" pitchFamily="18" charset="0"/>
              <a:cs typeface="Times New Roman" pitchFamily="18" charset="0"/>
            </a:rPr>
            <a:t> lớp </a:t>
          </a:r>
          <a:r>
            <a:rPr lang="en-US" sz="2800" i="1" kern="1200" dirty="0" smtClean="0">
              <a:latin typeface="Times New Roman" pitchFamily="18" charset="0"/>
              <a:cs typeface="Times New Roman" pitchFamily="18" charset="0"/>
            </a:rPr>
            <a:t>3</a:t>
          </a:r>
          <a:endParaRPr lang="en-US" sz="2800" b="0" kern="1200" dirty="0">
            <a:latin typeface="Times New Roman" pitchFamily="18" charset="0"/>
            <a:cs typeface="Times New Roman" pitchFamily="18" charset="0"/>
          </a:endParaRPr>
        </a:p>
      </dsp:txBody>
      <dsp:txXfrm>
        <a:off x="44838" y="643284"/>
        <a:ext cx="8292324" cy="8288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83A0F-84CF-4687-B212-1E326B08440C}">
      <dsp:nvSpPr>
        <dsp:cNvPr id="0" name=""/>
        <dsp:cNvSpPr/>
      </dsp:nvSpPr>
      <dsp:spPr>
        <a:xfrm>
          <a:off x="0" y="598446"/>
          <a:ext cx="8763000" cy="918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00000"/>
            </a:lnSpc>
            <a:spcBef>
              <a:spcPct val="0"/>
            </a:spcBef>
            <a:spcAft>
              <a:spcPts val="0"/>
            </a:spcAft>
          </a:pPr>
          <a:r>
            <a:rPr lang="en-US" sz="2800" i="1" kern="1200" dirty="0" err="1" smtClean="0">
              <a:latin typeface="Times New Roman" pitchFamily="18" charset="0"/>
              <a:cs typeface="Times New Roman" pitchFamily="18" charset="0"/>
            </a:rPr>
            <a:t>Gợi</a:t>
          </a:r>
          <a:r>
            <a:rPr lang="en-US" sz="2800" i="1" kern="1200" dirty="0" smtClean="0">
              <a:latin typeface="Times New Roman" pitchFamily="18" charset="0"/>
              <a:cs typeface="Times New Roman" pitchFamily="18" charset="0"/>
            </a:rPr>
            <a:t> ý </a:t>
          </a:r>
          <a:r>
            <a:rPr lang="en-US" sz="2800" i="1" kern="1200" dirty="0" err="1" smtClean="0">
              <a:latin typeface="Times New Roman" pitchFamily="18" charset="0"/>
              <a:cs typeface="Times New Roman" pitchFamily="18" charset="0"/>
            </a:rPr>
            <a:t>xây</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dựng</a:t>
          </a:r>
          <a:r>
            <a:rPr lang="en-US" sz="2800" i="1" kern="1200" dirty="0" smtClean="0">
              <a:latin typeface="Times New Roman" pitchFamily="18" charset="0"/>
              <a:cs typeface="Times New Roman" pitchFamily="18" charset="0"/>
            </a:rPr>
            <a:t> m</a:t>
          </a:r>
          <a:r>
            <a:rPr lang="vi-VN" sz="2800" i="1" kern="1200" dirty="0" smtClean="0">
              <a:latin typeface="Times New Roman" pitchFamily="18" charset="0"/>
              <a:cs typeface="Times New Roman" pitchFamily="18" charset="0"/>
            </a:rPr>
            <a:t>a trận </a:t>
          </a:r>
          <a:r>
            <a:rPr lang="es-ES" sz="2800" i="1" kern="1200" dirty="0" err="1" smtClean="0">
              <a:latin typeface="Times New Roman" pitchFamily="18" charset="0"/>
              <a:cs typeface="Times New Roman" pitchFamily="18" charset="0"/>
            </a:rPr>
            <a:t>nội</a:t>
          </a:r>
          <a:r>
            <a:rPr lang="es-ES" sz="2800" i="1" kern="1200" dirty="0" smtClean="0">
              <a:latin typeface="Times New Roman" pitchFamily="18" charset="0"/>
              <a:cs typeface="Times New Roman" pitchFamily="18" charset="0"/>
            </a:rPr>
            <a:t> </a:t>
          </a:r>
          <a:r>
            <a:rPr lang="es-ES" sz="2800" i="1" kern="1200" dirty="0" err="1" smtClean="0">
              <a:latin typeface="Times New Roman" pitchFamily="18" charset="0"/>
              <a:cs typeface="Times New Roman" pitchFamily="18" charset="0"/>
            </a:rPr>
            <a:t>dung</a:t>
          </a:r>
          <a:r>
            <a:rPr lang="vi-VN" sz="2800" i="1" kern="1200" dirty="0" smtClean="0">
              <a:latin typeface="Times New Roman" pitchFamily="18" charset="0"/>
              <a:cs typeface="Times New Roman" pitchFamily="18" charset="0"/>
            </a:rPr>
            <a:t> kiểm tra đọc hiểu </a:t>
          </a:r>
          <a:endParaRPr lang="en-US" sz="2800" i="1" kern="1200" dirty="0" smtClean="0">
            <a:latin typeface="Times New Roman" pitchFamily="18" charset="0"/>
            <a:cs typeface="Times New Roman" pitchFamily="18" charset="0"/>
          </a:endParaRPr>
        </a:p>
        <a:p>
          <a:pPr lvl="0" algn="ctr" defTabSz="1244600">
            <a:lnSpc>
              <a:spcPct val="100000"/>
            </a:lnSpc>
            <a:spcBef>
              <a:spcPct val="0"/>
            </a:spcBef>
            <a:spcAft>
              <a:spcPts val="0"/>
            </a:spcAft>
          </a:pPr>
          <a:r>
            <a:rPr lang="vi-VN" sz="2800" i="1" kern="1200" dirty="0" smtClean="0">
              <a:latin typeface="Times New Roman" pitchFamily="18" charset="0"/>
              <a:cs typeface="Times New Roman" pitchFamily="18" charset="0"/>
            </a:rPr>
            <a:t>và kiến thức </a:t>
          </a:r>
          <a:r>
            <a:rPr lang="en-US" sz="2800" i="1" kern="1200" dirty="0" err="1" smtClean="0">
              <a:latin typeface="Times New Roman" pitchFamily="18" charset="0"/>
              <a:cs typeface="Times New Roman" pitchFamily="18" charset="0"/>
            </a:rPr>
            <a:t>tiếng</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Việt</a:t>
          </a:r>
          <a:endParaRPr lang="en-US" sz="2800" b="0" i="1" kern="1200" dirty="0">
            <a:latin typeface="Times New Roman" pitchFamily="18" charset="0"/>
            <a:cs typeface="Times New Roman" pitchFamily="18" charset="0"/>
          </a:endParaRPr>
        </a:p>
      </dsp:txBody>
      <dsp:txXfrm>
        <a:off x="44838" y="643284"/>
        <a:ext cx="8673324" cy="8288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83A0F-84CF-4687-B212-1E326B08440C}">
      <dsp:nvSpPr>
        <dsp:cNvPr id="0" name=""/>
        <dsp:cNvSpPr/>
      </dsp:nvSpPr>
      <dsp:spPr>
        <a:xfrm>
          <a:off x="0" y="591128"/>
          <a:ext cx="8763000" cy="93287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00000"/>
            </a:lnSpc>
            <a:spcBef>
              <a:spcPct val="0"/>
            </a:spcBef>
            <a:spcAft>
              <a:spcPts val="0"/>
            </a:spcAft>
          </a:pPr>
          <a:r>
            <a:rPr lang="en-US" sz="2800" i="1" kern="1200" dirty="0" smtClean="0">
              <a:latin typeface="Times New Roman" pitchFamily="18" charset="0"/>
              <a:cs typeface="Times New Roman" pitchFamily="18" charset="0"/>
            </a:rPr>
            <a:t>M</a:t>
          </a:r>
          <a:r>
            <a:rPr lang="vi-VN" sz="2800" i="1" kern="1200" dirty="0" smtClean="0">
              <a:latin typeface="Times New Roman" pitchFamily="18" charset="0"/>
              <a:cs typeface="Times New Roman" pitchFamily="18" charset="0"/>
            </a:rPr>
            <a:t>a trận </a:t>
          </a:r>
          <a:r>
            <a:rPr lang="es-ES" sz="2800" i="1" kern="1200" dirty="0" err="1" smtClean="0">
              <a:latin typeface="Times New Roman" pitchFamily="18" charset="0"/>
              <a:cs typeface="Times New Roman" pitchFamily="18" charset="0"/>
            </a:rPr>
            <a:t>nội</a:t>
          </a:r>
          <a:r>
            <a:rPr lang="es-ES" sz="2800" i="1" kern="1200" dirty="0" smtClean="0">
              <a:latin typeface="Times New Roman" pitchFamily="18" charset="0"/>
              <a:cs typeface="Times New Roman" pitchFamily="18" charset="0"/>
            </a:rPr>
            <a:t> </a:t>
          </a:r>
          <a:r>
            <a:rPr lang="es-ES" sz="2800" i="1" kern="1200" dirty="0" err="1" smtClean="0">
              <a:latin typeface="Times New Roman" pitchFamily="18" charset="0"/>
              <a:cs typeface="Times New Roman" pitchFamily="18" charset="0"/>
            </a:rPr>
            <a:t>dung</a:t>
          </a:r>
          <a:r>
            <a:rPr lang="vi-VN" sz="2800" i="1" kern="1200" dirty="0" smtClean="0">
              <a:latin typeface="Times New Roman" pitchFamily="18" charset="0"/>
              <a:cs typeface="Times New Roman" pitchFamily="18" charset="0"/>
            </a:rPr>
            <a:t> kiểm tra đọc hiểu và kiến thức </a:t>
          </a:r>
          <a:r>
            <a:rPr lang="en-US" sz="2800" i="1" kern="1200" dirty="0" err="1" smtClean="0">
              <a:latin typeface="Times New Roman" pitchFamily="18" charset="0"/>
              <a:cs typeface="Times New Roman" pitchFamily="18" charset="0"/>
            </a:rPr>
            <a:t>tiếng</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Việt</a:t>
          </a:r>
          <a:endParaRPr lang="en-US" sz="2800" b="0" i="1" kern="1200" dirty="0">
            <a:latin typeface="Times New Roman" pitchFamily="18" charset="0"/>
            <a:cs typeface="Times New Roman" pitchFamily="18" charset="0"/>
          </a:endParaRPr>
        </a:p>
      </dsp:txBody>
      <dsp:txXfrm>
        <a:off x="45539" y="636667"/>
        <a:ext cx="8671922" cy="84179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83A0F-84CF-4687-B212-1E326B08440C}">
      <dsp:nvSpPr>
        <dsp:cNvPr id="0" name=""/>
        <dsp:cNvSpPr/>
      </dsp:nvSpPr>
      <dsp:spPr>
        <a:xfrm>
          <a:off x="0" y="591128"/>
          <a:ext cx="8763000" cy="93287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00000"/>
            </a:lnSpc>
            <a:spcBef>
              <a:spcPct val="0"/>
            </a:spcBef>
            <a:spcAft>
              <a:spcPts val="0"/>
            </a:spcAft>
          </a:pPr>
          <a:r>
            <a:rPr lang="en-US" sz="2800" i="1" kern="1200" dirty="0" smtClean="0">
              <a:latin typeface="Times New Roman" pitchFamily="18" charset="0"/>
              <a:cs typeface="Times New Roman" pitchFamily="18" charset="0"/>
            </a:rPr>
            <a:t>M</a:t>
          </a:r>
          <a:r>
            <a:rPr lang="vi-VN" sz="2800" i="1" kern="1200" dirty="0" smtClean="0">
              <a:latin typeface="Times New Roman" pitchFamily="18" charset="0"/>
              <a:cs typeface="Times New Roman" pitchFamily="18" charset="0"/>
            </a:rPr>
            <a:t>a trận </a:t>
          </a:r>
          <a:r>
            <a:rPr lang="es-ES" sz="2800" i="1" kern="1200" dirty="0" err="1" smtClean="0">
              <a:latin typeface="Times New Roman" pitchFamily="18" charset="0"/>
              <a:cs typeface="Times New Roman" pitchFamily="18" charset="0"/>
            </a:rPr>
            <a:t>nội</a:t>
          </a:r>
          <a:r>
            <a:rPr lang="es-ES" sz="2800" i="1" kern="1200" dirty="0" smtClean="0">
              <a:latin typeface="Times New Roman" pitchFamily="18" charset="0"/>
              <a:cs typeface="Times New Roman" pitchFamily="18" charset="0"/>
            </a:rPr>
            <a:t> </a:t>
          </a:r>
          <a:r>
            <a:rPr lang="es-ES" sz="2800" i="1" kern="1200" dirty="0" err="1" smtClean="0">
              <a:latin typeface="Times New Roman" pitchFamily="18" charset="0"/>
              <a:cs typeface="Times New Roman" pitchFamily="18" charset="0"/>
            </a:rPr>
            <a:t>dung</a:t>
          </a:r>
          <a:r>
            <a:rPr lang="vi-VN" sz="2800" i="1" kern="1200" dirty="0" smtClean="0">
              <a:latin typeface="Times New Roman" pitchFamily="18" charset="0"/>
              <a:cs typeface="Times New Roman" pitchFamily="18" charset="0"/>
            </a:rPr>
            <a:t> kiểm tra đọc hiểu và kiến thức </a:t>
          </a:r>
          <a:r>
            <a:rPr lang="en-US" sz="2800" i="1" kern="1200" dirty="0" err="1" smtClean="0">
              <a:latin typeface="Times New Roman" pitchFamily="18" charset="0"/>
              <a:cs typeface="Times New Roman" pitchFamily="18" charset="0"/>
            </a:rPr>
            <a:t>tiếng</a:t>
          </a:r>
          <a:r>
            <a:rPr lang="en-US" sz="2800" i="1" kern="1200" dirty="0" smtClean="0">
              <a:latin typeface="Times New Roman" pitchFamily="18" charset="0"/>
              <a:cs typeface="Times New Roman" pitchFamily="18" charset="0"/>
            </a:rPr>
            <a:t> </a:t>
          </a:r>
          <a:r>
            <a:rPr lang="en-US" sz="2800" i="1" kern="1200" dirty="0" err="1" smtClean="0">
              <a:latin typeface="Times New Roman" pitchFamily="18" charset="0"/>
              <a:cs typeface="Times New Roman" pitchFamily="18" charset="0"/>
            </a:rPr>
            <a:t>Việt</a:t>
          </a:r>
          <a:endParaRPr lang="en-US" sz="2800" b="0" i="1" kern="1200" dirty="0">
            <a:latin typeface="Times New Roman" pitchFamily="18" charset="0"/>
            <a:cs typeface="Times New Roman" pitchFamily="18" charset="0"/>
          </a:endParaRPr>
        </a:p>
      </dsp:txBody>
      <dsp:txXfrm>
        <a:off x="45539" y="636667"/>
        <a:ext cx="8671922" cy="84179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21F867-02C9-4C45-B659-2DCCE3649343}" type="datetimeFigureOut">
              <a:rPr lang="en-US" smtClean="0"/>
              <a:t>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E751C0-0EBF-40B3-BACD-A6D4E191006B}" type="slidenum">
              <a:rPr lang="en-US" smtClean="0"/>
              <a:t>‹#›</a:t>
            </a:fld>
            <a:endParaRPr lang="en-US"/>
          </a:p>
        </p:txBody>
      </p:sp>
    </p:spTree>
    <p:extLst>
      <p:ext uri="{BB962C8B-B14F-4D97-AF65-F5344CB8AC3E}">
        <p14:creationId xmlns:p14="http://schemas.microsoft.com/office/powerpoint/2010/main" val="3322346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D78FC6-CE17-4259-A63C-DDFC12E048FC}" type="slidenum">
              <a:rPr kumimoji="0" lang="en-US" sz="1200" b="0" i="0" u="none" strike="noStrike" kern="1200" cap="none" spc="0" normalizeH="0" baseline="0" noProof="0" smtClean="0">
                <a:ln>
                  <a:noFill/>
                </a:ln>
                <a:solidFill>
                  <a:prstClr val="black"/>
                </a:solidFill>
                <a:effectLst/>
                <a:uLnTx/>
                <a:uFillTx/>
                <a:latin typeface=".VnArial" panose="020B7200000000000000"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VnArial" panose="020B7200000000000000" pitchFamily="34" charset="0"/>
              <a:ea typeface="+mn-ea"/>
              <a:cs typeface="+mn-cs"/>
            </a:endParaRPr>
          </a:p>
        </p:txBody>
      </p:sp>
    </p:spTree>
    <p:extLst>
      <p:ext uri="{BB962C8B-B14F-4D97-AF65-F5344CB8AC3E}">
        <p14:creationId xmlns:p14="http://schemas.microsoft.com/office/powerpoint/2010/main" val="3515606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sz="2000" i="1">
                <a:solidFill>
                  <a:srgbClr val="0070C0"/>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a:ln>
                  <a:noFill/>
                </a:ln>
                <a:solidFill>
                  <a:srgbClr val="0070C0"/>
                </a:solidFill>
                <a:effectLst/>
                <a:uLnTx/>
                <a:uFillTx/>
                <a:latin typeface="Calibri"/>
                <a:ea typeface="+mn-ea"/>
                <a:cs typeface="+mn-cs"/>
              </a:rPr>
              <a:t>Thành phố Hồ Chí Minh - 2019</a:t>
            </a:r>
          </a:p>
        </p:txBody>
      </p:sp>
      <p:sp>
        <p:nvSpPr>
          <p:cNvPr id="6" name="Slide Number Placeholder 5"/>
          <p:cNvSpPr>
            <a:spLocks noGrp="1"/>
          </p:cNvSpPr>
          <p:nvPr>
            <p:ph type="sldNum" sz="quarter" idx="12"/>
          </p:nvPr>
        </p:nvSpPr>
        <p:spPr/>
        <p:txBody>
          <a:bodyPr/>
          <a:lstStyle>
            <a:lvl1pPr>
              <a:defRPr sz="20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94C6EEF-2374-4BAE-B035-866CEE17263A}" type="slidenum">
              <a:rPr kumimoji="0" lang="en-US" sz="2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1174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Thành phố Hồ Chí Minh - 2019</a:t>
            </a: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BDA4834-1687-4976-B159-970B3CDCB002}"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9510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Thành phố Hồ Chí Minh - 2019</a:t>
            </a: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0E0DB7C-1E1A-4420-9D2F-8FAA3AEBB161}"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55284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509A96E-2244-45B4-9BE8-3CD02AA7A068}"/>
              </a:ext>
            </a:extLst>
          </p:cNvPr>
          <p:cNvSpPr>
            <a:spLocks noGrp="1"/>
          </p:cNvSpPr>
          <p:nvPr>
            <p:ph idx="1"/>
          </p:nvPr>
        </p:nvSpPr>
        <p:spPr>
          <a:xfrm>
            <a:off x="847165" y="1855986"/>
            <a:ext cx="10515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2833AB6-F589-4083-A309-7074B8539E6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17C4E54-484F-4305-94CF-72C3E3556BAC}"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51FB837E-7F5F-4FFD-BC3C-48C62BB30D5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0B074809-0C78-46EC-89C1-183384C0CAC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081BD8-E9C3-4B6B-AE76-5FE18E22E2D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xmlns="" id="{ED46D810-28D5-47F4-99A9-F45E37E3ADAC}"/>
              </a:ext>
            </a:extLst>
          </p:cNvPr>
          <p:cNvSpPr/>
          <p:nvPr userDrawn="1"/>
        </p:nvSpPr>
        <p:spPr>
          <a:xfrm>
            <a:off x="0" y="0"/>
            <a:ext cx="12192000" cy="95916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xmlns="" id="{38B81268-4501-495D-BDBC-6BA4711C47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3497" y="526283"/>
            <a:ext cx="863601" cy="450119"/>
          </a:xfrm>
          <a:prstGeom prst="rect">
            <a:avLst/>
          </a:prstGeom>
        </p:spPr>
      </p:pic>
      <p:pic>
        <p:nvPicPr>
          <p:cNvPr id="10" name="Picture 9">
            <a:extLst>
              <a:ext uri="{FF2B5EF4-FFF2-40B4-BE49-F238E27FC236}">
                <a16:creationId xmlns:a16="http://schemas.microsoft.com/office/drawing/2014/main" xmlns="" id="{2DCB0239-9EE1-4122-AD0E-A8851DFBB247}"/>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r="77409" b="8703"/>
          <a:stretch/>
        </p:blipFill>
        <p:spPr>
          <a:xfrm>
            <a:off x="3882409" y="43452"/>
            <a:ext cx="596101" cy="550265"/>
          </a:xfrm>
          <a:prstGeom prst="rect">
            <a:avLst/>
          </a:prstGeom>
        </p:spPr>
      </p:pic>
      <p:sp>
        <p:nvSpPr>
          <p:cNvPr id="11" name="Content Placeholder 2">
            <a:extLst>
              <a:ext uri="{FF2B5EF4-FFF2-40B4-BE49-F238E27FC236}">
                <a16:creationId xmlns:a16="http://schemas.microsoft.com/office/drawing/2014/main" xmlns="" id="{915F6572-1284-4F39-B186-B378160FDEC0}"/>
              </a:ext>
            </a:extLst>
          </p:cNvPr>
          <p:cNvSpPr txBox="1">
            <a:spLocks/>
          </p:cNvSpPr>
          <p:nvPr userDrawn="1"/>
        </p:nvSpPr>
        <p:spPr>
          <a:xfrm>
            <a:off x="5573165" y="628183"/>
            <a:ext cx="1295400" cy="640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RGEP</a:t>
            </a:r>
            <a:endParaRPr kumimoji="0" lang="en-US" sz="2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pic>
        <p:nvPicPr>
          <p:cNvPr id="12" name="Picture 11">
            <a:extLst>
              <a:ext uri="{FF2B5EF4-FFF2-40B4-BE49-F238E27FC236}">
                <a16:creationId xmlns:a16="http://schemas.microsoft.com/office/drawing/2014/main" xmlns="" id="{57E0C78A-8B58-46C1-96A2-49C31316FCBA}"/>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21355" t="10180" b="37069"/>
          <a:stretch/>
        </p:blipFill>
        <p:spPr>
          <a:xfrm>
            <a:off x="4425056" y="60685"/>
            <a:ext cx="3591619" cy="550265"/>
          </a:xfrm>
          <a:prstGeom prst="rect">
            <a:avLst/>
          </a:prstGeom>
        </p:spPr>
      </p:pic>
      <p:sp>
        <p:nvSpPr>
          <p:cNvPr id="13" name="Content Placeholder 2">
            <a:extLst>
              <a:ext uri="{FF2B5EF4-FFF2-40B4-BE49-F238E27FC236}">
                <a16:creationId xmlns:a16="http://schemas.microsoft.com/office/drawing/2014/main" xmlns="" id="{009C46A5-D817-4712-8A2F-D65043F2FB5B}"/>
              </a:ext>
            </a:extLst>
          </p:cNvPr>
          <p:cNvSpPr txBox="1">
            <a:spLocks/>
          </p:cNvSpPr>
          <p:nvPr userDrawn="1"/>
        </p:nvSpPr>
        <p:spPr>
          <a:xfrm>
            <a:off x="4343400" y="6351111"/>
            <a:ext cx="3200400" cy="640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1"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TP. </a:t>
            </a:r>
            <a:r>
              <a:rPr kumimoji="0" lang="en-US" sz="2000" b="0" i="1" u="none" strike="noStrike" kern="1200" cap="none" spc="0" normalizeH="0" baseline="0" noProof="0" dirty="0" err="1">
                <a:ln>
                  <a:noFill/>
                </a:ln>
                <a:solidFill>
                  <a:srgbClr val="0070C0"/>
                </a:solidFill>
                <a:effectLst/>
                <a:uLnTx/>
                <a:uFillTx/>
                <a:latin typeface="Arial" panose="020B0604020202020204" pitchFamily="34" charset="0"/>
                <a:ea typeface="+mn-ea"/>
                <a:cs typeface="Arial" panose="020B0604020202020204" pitchFamily="34" charset="0"/>
              </a:rPr>
              <a:t>Hồ</a:t>
            </a:r>
            <a:r>
              <a:rPr kumimoji="0" lang="en-US" sz="2000" b="0" i="1"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 </a:t>
            </a:r>
            <a:r>
              <a:rPr kumimoji="0" lang="en-US" sz="2000" b="0" i="1" u="none" strike="noStrike" kern="1200" cap="none" spc="0" normalizeH="0" baseline="0" noProof="0" dirty="0" err="1">
                <a:ln>
                  <a:noFill/>
                </a:ln>
                <a:solidFill>
                  <a:srgbClr val="0070C0"/>
                </a:solidFill>
                <a:effectLst/>
                <a:uLnTx/>
                <a:uFillTx/>
                <a:latin typeface="Arial" panose="020B0604020202020204" pitchFamily="34" charset="0"/>
                <a:ea typeface="+mn-ea"/>
                <a:cs typeface="Arial" panose="020B0604020202020204" pitchFamily="34" charset="0"/>
              </a:rPr>
              <a:t>Chí</a:t>
            </a:r>
            <a:r>
              <a:rPr kumimoji="0" lang="en-US" sz="2000" b="0" i="1"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 Minh, 2019</a:t>
            </a:r>
          </a:p>
        </p:txBody>
      </p:sp>
      <p:sp>
        <p:nvSpPr>
          <p:cNvPr id="14" name="Slide Number Placeholder 5">
            <a:extLst>
              <a:ext uri="{FF2B5EF4-FFF2-40B4-BE49-F238E27FC236}">
                <a16:creationId xmlns:a16="http://schemas.microsoft.com/office/drawing/2014/main" xmlns="" id="{B954320E-955F-4A2E-B877-58B254645262}"/>
              </a:ext>
            </a:extLst>
          </p:cNvPr>
          <p:cNvSpPr txBox="1">
            <a:spLocks/>
          </p:cNvSpPr>
          <p:nvPr userDrawn="1"/>
        </p:nvSpPr>
        <p:spPr>
          <a:xfrm>
            <a:off x="9677400" y="6419997"/>
            <a:ext cx="2133600" cy="365125"/>
          </a:xfrm>
          <a:prstGeom prst="rect">
            <a:avLst/>
          </a:prstGeom>
        </p:spPr>
        <p:txBody>
          <a:bodyPr vert="horz" wrap="square" lIns="91440" tIns="45720" rIns="91440" bIns="45720" numCol="1" rtlCol="0" anchor="t" anchorCtr="0" compatLnSpc="1">
            <a:prstTxWarp prst="textNoShape">
              <a:avLst/>
            </a:prstTxWarp>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DEC9E27-09AE-4DCC-97E7-F73C9E95A34E}" type="slidenum">
              <a:rPr kumimoji="0" lang="en-US" altLang="en-US" sz="24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5" name="Content Placeholder 2">
            <a:extLst>
              <a:ext uri="{FF2B5EF4-FFF2-40B4-BE49-F238E27FC236}">
                <a16:creationId xmlns:a16="http://schemas.microsoft.com/office/drawing/2014/main" xmlns="" id="{DEAF5633-C210-415C-AC25-97B0E8FAF87A}"/>
              </a:ext>
            </a:extLst>
          </p:cNvPr>
          <p:cNvSpPr txBox="1">
            <a:spLocks/>
          </p:cNvSpPr>
          <p:nvPr userDrawn="1"/>
        </p:nvSpPr>
        <p:spPr>
          <a:xfrm>
            <a:off x="1134209" y="610950"/>
            <a:ext cx="1295400" cy="640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ETEP</a:t>
            </a:r>
            <a:endParaRPr kumimoji="0" lang="en-US" sz="2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31874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Tw Cen MT"/>
              <a:ea typeface="+mn-ea"/>
              <a:cs typeface="+mn-cs"/>
            </a:endParaRPr>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Tw Cen MT"/>
              <a:ea typeface="+mn-ea"/>
              <a:cs typeface="+mn-cs"/>
            </a:endParaRPr>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Tw Cen MT"/>
              <a:ea typeface="+mn-ea"/>
              <a:cs typeface="+mn-cs"/>
            </a:endParaRPr>
          </a:p>
        </p:txBody>
      </p:sp>
      <p:sp>
        <p:nvSpPr>
          <p:cNvPr id="9" name="Shape 8"/>
          <p:cNvSpPr>
            <a:spLocks noGrp="1"/>
          </p:cNvSpPr>
          <p:nvPr>
            <p:ph type="subTitle" idx="1"/>
          </p:nvPr>
        </p:nvSpPr>
        <p:spPr>
          <a:xfrm>
            <a:off x="3149600" y="6050037"/>
            <a:ext cx="8940800" cy="685800"/>
          </a:xfrm>
        </p:spPr>
        <p:txBody>
          <a:bodyPr anchor="ctr">
            <a:normAutofit/>
          </a:bodyPr>
          <a:lstStyle>
            <a:lvl1pPr marL="0" indent="0" algn="l">
              <a:buNone/>
              <a:defRPr sz="1950">
                <a:solidFill>
                  <a:srgbClr val="FFFFFF"/>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a:t>Click to edit Master subtitle style</a:t>
            </a:r>
            <a:endParaRPr lang="en-US" dirty="0"/>
          </a:p>
        </p:txBody>
      </p:sp>
      <p:sp>
        <p:nvSpPr>
          <p:cNvPr id="5" name="Rectangle 4"/>
          <p:cNvSpPr/>
          <p:nvPr userDrawn="1"/>
        </p:nvSpPr>
        <p:spPr>
          <a:xfrm>
            <a:off x="203200" y="1989516"/>
            <a:ext cx="11887200" cy="3725484"/>
          </a:xfrm>
          <a:prstGeom prst="rect">
            <a:avLst/>
          </a:prstGeom>
          <a:solidFill>
            <a:schemeClr val="accent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Tw Cen MT"/>
              <a:ea typeface="+mn-ea"/>
              <a:cs typeface="+mn-cs"/>
            </a:endParaRPr>
          </a:p>
        </p:txBody>
      </p:sp>
      <p:sp>
        <p:nvSpPr>
          <p:cNvPr id="15" name="Date Placeholder 1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898989"/>
                </a:solidFill>
                <a:effectLst/>
                <a:uLnTx/>
                <a:uFillTx/>
                <a:latin typeface="Calibri"/>
                <a:ea typeface="+mn-ea"/>
                <a:cs typeface="+mn-cs"/>
              </a:rPr>
              <a:t>11/8/2018</a:t>
            </a:r>
            <a:endParaRPr kumimoji="0" lang="en-US" sz="1050" b="0" i="0" u="none" strike="noStrike" kern="1200" cap="none" spc="0" normalizeH="0" baseline="0" noProof="0" dirty="0">
              <a:ln>
                <a:noFill/>
              </a:ln>
              <a:solidFill>
                <a:srgbClr val="898989"/>
              </a:solidFill>
              <a:effectLst/>
              <a:uLnTx/>
              <a:uFillTx/>
              <a:latin typeface="Calibri"/>
              <a:ea typeface="+mn-ea"/>
              <a:cs typeface="+mn-cs"/>
            </a:endParaRPr>
          </a:p>
        </p:txBody>
      </p:sp>
      <p:sp>
        <p:nvSpPr>
          <p:cNvPr id="16" name="Footer Placeholder 1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898989"/>
                </a:solidFill>
                <a:effectLst/>
                <a:uLnTx/>
                <a:uFillTx/>
                <a:latin typeface="Calibri"/>
                <a:ea typeface="+mn-ea"/>
                <a:cs typeface="+mn-cs"/>
              </a:rPr>
              <a:t>HCMUE</a:t>
            </a:r>
            <a:endParaRPr kumimoji="0" lang="en-US" sz="1200" b="0" i="0" u="none" strike="noStrike" kern="1200" cap="none" spc="0" normalizeH="0" baseline="0" noProof="0" dirty="0">
              <a:ln>
                <a:noFill/>
              </a:ln>
              <a:solidFill>
                <a:srgbClr val="898989"/>
              </a:solidFill>
              <a:effectLst/>
              <a:uLnTx/>
              <a:uFillTx/>
              <a:latin typeface="Calibri"/>
              <a:ea typeface="+mn-ea"/>
              <a:cs typeface="+mn-cs"/>
            </a:endParaRPr>
          </a:p>
        </p:txBody>
      </p:sp>
      <p:sp>
        <p:nvSpPr>
          <p:cNvPr id="18" name="Slide Number Placeholder 17"/>
          <p:cNvSpPr>
            <a:spLocks noGrp="1"/>
          </p:cNvSpPr>
          <p:nvPr>
            <p:ph type="sldNum" sz="quarter" idx="12"/>
          </p:nvPr>
        </p:nvSpPr>
        <p:spPr>
          <a:xfrm>
            <a:off x="11480800" y="0"/>
            <a:ext cx="711200" cy="24447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F4A802-E40C-4F2F-ADCE-1E0AB57B92D5}"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22" name="Title 21"/>
          <p:cNvSpPr>
            <a:spLocks noGrp="1"/>
          </p:cNvSpPr>
          <p:nvPr>
            <p:ph type="title"/>
          </p:nvPr>
        </p:nvSpPr>
        <p:spPr>
          <a:xfrm>
            <a:off x="965200" y="998915"/>
            <a:ext cx="10871200" cy="990600"/>
          </a:xfrm>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680042680"/>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2_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Tw Cen MT"/>
              <a:ea typeface="+mn-ea"/>
              <a:cs typeface="+mn-cs"/>
            </a:endParaRPr>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Tw Cen MT"/>
              <a:ea typeface="+mn-ea"/>
              <a:cs typeface="+mn-cs"/>
            </a:endParaRPr>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Tw Cen MT"/>
              <a:ea typeface="+mn-ea"/>
              <a:cs typeface="+mn-cs"/>
            </a:endParaRPr>
          </a:p>
        </p:txBody>
      </p:sp>
      <p:sp>
        <p:nvSpPr>
          <p:cNvPr id="9" name="Shape 8"/>
          <p:cNvSpPr>
            <a:spLocks noGrp="1"/>
          </p:cNvSpPr>
          <p:nvPr>
            <p:ph type="subTitle" idx="1"/>
          </p:nvPr>
        </p:nvSpPr>
        <p:spPr>
          <a:xfrm>
            <a:off x="3149600" y="6050037"/>
            <a:ext cx="8940800" cy="685800"/>
          </a:xfrm>
        </p:spPr>
        <p:txBody>
          <a:bodyPr anchor="ctr">
            <a:normAutofit/>
          </a:bodyPr>
          <a:lstStyle>
            <a:lvl1pPr marL="0" indent="0" algn="l">
              <a:buNone/>
              <a:defRPr sz="1950">
                <a:solidFill>
                  <a:srgbClr val="FFFFFF"/>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a:t>Click to edit Master subtitle style</a:t>
            </a:r>
            <a:endParaRPr lang="en-US" dirty="0"/>
          </a:p>
        </p:txBody>
      </p:sp>
      <p:sp>
        <p:nvSpPr>
          <p:cNvPr id="5" name="Rectangle 4"/>
          <p:cNvSpPr/>
          <p:nvPr userDrawn="1"/>
        </p:nvSpPr>
        <p:spPr>
          <a:xfrm>
            <a:off x="203200" y="1989516"/>
            <a:ext cx="11887200" cy="3725484"/>
          </a:xfrm>
          <a:prstGeom prst="rect">
            <a:avLst/>
          </a:prstGeom>
          <a:solidFill>
            <a:schemeClr val="accent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Tw Cen MT"/>
              <a:ea typeface="+mn-ea"/>
              <a:cs typeface="+mn-cs"/>
            </a:endParaRPr>
          </a:p>
        </p:txBody>
      </p:sp>
      <p:sp>
        <p:nvSpPr>
          <p:cNvPr id="15" name="Date Placeholder 1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898989"/>
                </a:solidFill>
                <a:effectLst/>
                <a:uLnTx/>
                <a:uFillTx/>
                <a:latin typeface="Calibri"/>
                <a:ea typeface="+mn-ea"/>
                <a:cs typeface="+mn-cs"/>
              </a:rPr>
              <a:t>11/8/2018</a:t>
            </a:r>
            <a:endParaRPr kumimoji="0" lang="en-US" sz="1050" b="0" i="0" u="none" strike="noStrike" kern="1200" cap="none" spc="0" normalizeH="0" baseline="0" noProof="0" dirty="0">
              <a:ln>
                <a:noFill/>
              </a:ln>
              <a:solidFill>
                <a:srgbClr val="898989"/>
              </a:solidFill>
              <a:effectLst/>
              <a:uLnTx/>
              <a:uFillTx/>
              <a:latin typeface="Calibri"/>
              <a:ea typeface="+mn-ea"/>
              <a:cs typeface="+mn-cs"/>
            </a:endParaRPr>
          </a:p>
        </p:txBody>
      </p:sp>
      <p:sp>
        <p:nvSpPr>
          <p:cNvPr id="16" name="Footer Placeholder 1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rgbClr val="898989"/>
                </a:solidFill>
                <a:effectLst/>
                <a:uLnTx/>
                <a:uFillTx/>
                <a:latin typeface="Calibri"/>
                <a:ea typeface="+mn-ea"/>
                <a:cs typeface="+mn-cs"/>
              </a:rPr>
              <a:t>HCMUE</a:t>
            </a:r>
            <a:endParaRPr kumimoji="0" lang="en-US" sz="1200" b="0" i="0" u="none" strike="noStrike" kern="1200" cap="none" spc="0" normalizeH="0" baseline="0" noProof="0" dirty="0">
              <a:ln>
                <a:noFill/>
              </a:ln>
              <a:solidFill>
                <a:srgbClr val="898989"/>
              </a:solidFill>
              <a:effectLst/>
              <a:uLnTx/>
              <a:uFillTx/>
              <a:latin typeface="Calibri"/>
              <a:ea typeface="+mn-ea"/>
              <a:cs typeface="+mn-cs"/>
            </a:endParaRPr>
          </a:p>
        </p:txBody>
      </p:sp>
      <p:sp>
        <p:nvSpPr>
          <p:cNvPr id="18" name="Slide Number Placeholder 17"/>
          <p:cNvSpPr>
            <a:spLocks noGrp="1"/>
          </p:cNvSpPr>
          <p:nvPr>
            <p:ph type="sldNum" sz="quarter" idx="12"/>
          </p:nvPr>
        </p:nvSpPr>
        <p:spPr>
          <a:xfrm>
            <a:off x="11480800" y="0"/>
            <a:ext cx="711200" cy="24447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F4A802-E40C-4F2F-ADCE-1E0AB57B92D5}"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22" name="Title 21"/>
          <p:cNvSpPr>
            <a:spLocks noGrp="1"/>
          </p:cNvSpPr>
          <p:nvPr>
            <p:ph type="title"/>
          </p:nvPr>
        </p:nvSpPr>
        <p:spPr>
          <a:xfrm>
            <a:off x="965200" y="998915"/>
            <a:ext cx="10871200" cy="990600"/>
          </a:xfrm>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684638413"/>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BA845486-D79F-4EBE-8B23-E90CE8ED1298}" type="datetimeFigureOut">
              <a:rPr lang="en-US" smtClean="0"/>
              <a:t>2/4/2020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929AE856-8DA8-404E-867D-94036184F178}" type="slidenum">
              <a:rPr lang="en-US" smtClean="0"/>
              <a:t>‹#›</a:t>
            </a:fld>
            <a:endParaRPr lang="en-US"/>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354496663"/>
      </p:ext>
    </p:extLst>
  </p:cSld>
  <p:clrMapOvr>
    <a:masterClrMapping/>
  </p:clrMapOvr>
  <p:extLst mod="1">
    <p:ext uri="{DCECCB84-F9BA-43D5-87BE-67443E8EF086}">
      <p15:sldGuideLst xmlns:p15="http://schemas.microsoft.com/office/powerpoint/2012/main" xmlns="">
        <p15:guide id="1" orient="horz" pos="405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845486-D79F-4EBE-8B23-E90CE8ED1298}" type="datetimeFigureOut">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AE856-8DA8-404E-867D-94036184F178}" type="slidenum">
              <a:rPr lang="en-US" smtClean="0"/>
              <a:t>‹#›</a:t>
            </a:fld>
            <a:endParaRPr lang="en-US"/>
          </a:p>
        </p:txBody>
      </p:sp>
    </p:spTree>
    <p:extLst>
      <p:ext uri="{BB962C8B-B14F-4D97-AF65-F5344CB8AC3E}">
        <p14:creationId xmlns:p14="http://schemas.microsoft.com/office/powerpoint/2010/main" val="2755567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A845486-D79F-4EBE-8B23-E90CE8ED1298}" type="datetimeFigureOut">
              <a:rPr lang="en-US" smtClean="0"/>
              <a:t>2/4/2020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929AE856-8DA8-404E-867D-94036184F178}"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29665907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845486-D79F-4EBE-8B23-E90CE8ED1298}" type="datetimeFigureOut">
              <a:rPr lang="en-US" smtClean="0"/>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AE856-8DA8-404E-867D-94036184F178}" type="slidenum">
              <a:rPr lang="en-US" smtClean="0"/>
              <a:t>‹#›</a:t>
            </a:fld>
            <a:endParaRPr lang="en-US"/>
          </a:p>
        </p:txBody>
      </p:sp>
    </p:spTree>
    <p:extLst>
      <p:ext uri="{BB962C8B-B14F-4D97-AF65-F5344CB8AC3E}">
        <p14:creationId xmlns:p14="http://schemas.microsoft.com/office/powerpoint/2010/main" val="23922465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A845486-D79F-4EBE-8B23-E90CE8ED1298}" type="datetimeFigureOut">
              <a:rPr lang="en-US" smtClean="0"/>
              <a:t>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9AE856-8DA8-404E-867D-94036184F178}" type="slidenum">
              <a:rPr lang="en-US" smtClean="0"/>
              <a:t>‹#›</a:t>
            </a:fld>
            <a:endParaRPr lang="en-US"/>
          </a:p>
        </p:txBody>
      </p:sp>
    </p:spTree>
    <p:extLst>
      <p:ext uri="{BB962C8B-B14F-4D97-AF65-F5344CB8AC3E}">
        <p14:creationId xmlns:p14="http://schemas.microsoft.com/office/powerpoint/2010/main" val="307605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4165600" y="6356353"/>
            <a:ext cx="3860800" cy="365125"/>
          </a:xfrm>
        </p:spPr>
        <p:txBody>
          <a:bodyPr/>
          <a:lstStyle>
            <a:lvl1pPr>
              <a:defRPr sz="2000" i="1">
                <a:solidFill>
                  <a:srgbClr val="0070C0"/>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a:ln>
                  <a:noFill/>
                </a:ln>
                <a:solidFill>
                  <a:srgbClr val="0070C0"/>
                </a:solidFill>
                <a:effectLst/>
                <a:uLnTx/>
                <a:uFillTx/>
                <a:latin typeface="Calibri"/>
                <a:ea typeface="+mn-ea"/>
                <a:cs typeface="+mn-cs"/>
              </a:rPr>
              <a:t>Thành phố Hồ Chí Minh - 2019</a:t>
            </a:r>
          </a:p>
        </p:txBody>
      </p:sp>
      <p:sp>
        <p:nvSpPr>
          <p:cNvPr id="8" name="Slide Number Placeholder 5"/>
          <p:cNvSpPr>
            <a:spLocks noGrp="1"/>
          </p:cNvSpPr>
          <p:nvPr>
            <p:ph type="sldNum" sz="quarter" idx="12"/>
          </p:nvPr>
        </p:nvSpPr>
        <p:spPr>
          <a:xfrm>
            <a:off x="8737600" y="6356353"/>
            <a:ext cx="2844800" cy="365125"/>
          </a:xfrm>
        </p:spPr>
        <p:txBody>
          <a:bodyPr/>
          <a:lstStyle>
            <a:lvl1pPr>
              <a:defRPr sz="20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94C6EEF-2374-4BAE-B035-866CEE17263A}" type="slidenum">
              <a:rPr kumimoji="0" lang="en-US" sz="2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12622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A845486-D79F-4EBE-8B23-E90CE8ED1298}" type="datetimeFigureOut">
              <a:rPr lang="en-US" smtClean="0"/>
              <a:t>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9AE856-8DA8-404E-867D-94036184F178}" type="slidenum">
              <a:rPr lang="en-US" smtClean="0"/>
              <a:t>‹#›</a:t>
            </a:fld>
            <a:endParaRPr lang="en-US"/>
          </a:p>
        </p:txBody>
      </p:sp>
    </p:spTree>
    <p:extLst>
      <p:ext uri="{BB962C8B-B14F-4D97-AF65-F5344CB8AC3E}">
        <p14:creationId xmlns:p14="http://schemas.microsoft.com/office/powerpoint/2010/main" val="35806414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A845486-D79F-4EBE-8B23-E90CE8ED1298}" type="datetimeFigureOut">
              <a:rPr lang="en-US" smtClean="0"/>
              <a:t>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9AE856-8DA8-404E-867D-94036184F178}" type="slidenum">
              <a:rPr lang="en-US" smtClean="0"/>
              <a:t>‹#›</a:t>
            </a:fld>
            <a:endParaRPr lang="en-US"/>
          </a:p>
        </p:txBody>
      </p:sp>
    </p:spTree>
    <p:extLst>
      <p:ext uri="{BB962C8B-B14F-4D97-AF65-F5344CB8AC3E}">
        <p14:creationId xmlns:p14="http://schemas.microsoft.com/office/powerpoint/2010/main" val="1931478008"/>
      </p:ext>
    </p:extLst>
  </p:cSld>
  <p:clrMapOvr>
    <a:masterClrMapping/>
  </p:clrMapOvr>
  <p:extLst mod="1">
    <p:ext uri="{DCECCB84-F9BA-43D5-87BE-67443E8EF086}">
      <p15:sldGuideLst xmlns:p15="http://schemas.microsoft.com/office/powerpoint/2012/main" xmlns="">
        <p15:guide id="1" pos="540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A845486-D79F-4EBE-8B23-E90CE8ED1298}" type="datetimeFigureOut">
              <a:rPr lang="en-US" smtClean="0"/>
              <a:t>2/4/2020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929AE856-8DA8-404E-867D-94036184F178}" type="slidenum">
              <a:rPr lang="en-US" smtClean="0"/>
              <a:t>‹#›</a:t>
            </a:fld>
            <a:endParaRPr lang="en-US"/>
          </a:p>
        </p:txBody>
      </p:sp>
    </p:spTree>
    <p:extLst>
      <p:ext uri="{BB962C8B-B14F-4D97-AF65-F5344CB8AC3E}">
        <p14:creationId xmlns:p14="http://schemas.microsoft.com/office/powerpoint/2010/main" val="478356850"/>
      </p:ext>
    </p:extLst>
  </p:cSld>
  <p:clrMapOvr>
    <a:masterClrMapping/>
  </p:clrMapOvr>
  <p:extLst mod="1">
    <p:ext uri="{DCECCB84-F9BA-43D5-87BE-67443E8EF086}">
      <p15:sldGuideLst xmlns:p15="http://schemas.microsoft.com/office/powerpoint/2012/main" xmlns="">
        <p15:guide id="1" pos="540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A845486-D79F-4EBE-8B23-E90CE8ED1298}" type="datetimeFigureOut">
              <a:rPr lang="en-US" smtClean="0"/>
              <a:t>2/4/2020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929AE856-8DA8-404E-867D-94036184F178}" type="slidenum">
              <a:rPr lang="en-US" smtClean="0"/>
              <a:t>‹#›</a:t>
            </a:fld>
            <a:endParaRPr lang="en-US"/>
          </a:p>
        </p:txBody>
      </p:sp>
    </p:spTree>
    <p:extLst>
      <p:ext uri="{BB962C8B-B14F-4D97-AF65-F5344CB8AC3E}">
        <p14:creationId xmlns:p14="http://schemas.microsoft.com/office/powerpoint/2010/main" val="34889538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845486-D79F-4EBE-8B23-E90CE8ED1298}" type="datetimeFigureOut">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AE856-8DA8-404E-867D-94036184F178}" type="slidenum">
              <a:rPr lang="en-US" smtClean="0"/>
              <a:t>‹#›</a:t>
            </a:fld>
            <a:endParaRPr lang="en-US"/>
          </a:p>
        </p:txBody>
      </p:sp>
    </p:spTree>
    <p:extLst>
      <p:ext uri="{BB962C8B-B14F-4D97-AF65-F5344CB8AC3E}">
        <p14:creationId xmlns:p14="http://schemas.microsoft.com/office/powerpoint/2010/main" val="34616348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A845486-D79F-4EBE-8B23-E90CE8ED1298}" type="datetimeFigureOut">
              <a:rPr lang="en-US" smtClean="0"/>
              <a:t>2/4/2020</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929AE856-8DA8-404E-867D-94036184F178}"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95916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FA1C2D9F-BB5B-47C4-B4F9-B1012EFBD29F}" type="datetimeFigureOut">
              <a:rPr lang="en-US" smtClean="0">
                <a:solidFill>
                  <a:srgbClr val="DBF5F9">
                    <a:shade val="90000"/>
                  </a:srgbClr>
                </a:solidFill>
              </a:rPr>
              <a:pPr>
                <a:defRPr/>
              </a:pPr>
              <a:t>2/4/2020</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00A10C2E-42F5-4720-BB2B-5EAAE80DF9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23431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408E770-8C02-4CCB-893F-FD50903088A4}" type="datetimeFigureOut">
              <a:rPr lang="en-US" smtClean="0">
                <a:solidFill>
                  <a:srgbClr val="04617B">
                    <a:shade val="90000"/>
                  </a:srgbClr>
                </a:solidFill>
              </a:rPr>
              <a:pPr>
                <a:defRPr/>
              </a:pPr>
              <a:t>2/4/2020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EBBB7E24-F99B-4D2B-B29E-27DF40BF70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32472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88F94918-44FC-4392-9503-0C9EECD9D2FB}" type="datetimeFigureOut">
              <a:rPr lang="en-US" smtClean="0">
                <a:solidFill>
                  <a:srgbClr val="DBF5F9">
                    <a:shade val="90000"/>
                  </a:srgbClr>
                </a:solidFill>
              </a:rPr>
              <a:pPr>
                <a:defRPr/>
              </a:pPr>
              <a:t>2/4/2020</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647C704E-D38B-4C16-9A2B-86195A47BEF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79888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9A10902D-46B1-4023-963F-DBCD42C27B24}" type="datetimeFigureOut">
              <a:rPr lang="en-US" smtClean="0">
                <a:solidFill>
                  <a:srgbClr val="04617B">
                    <a:shade val="90000"/>
                  </a:srgbClr>
                </a:solidFill>
              </a:rPr>
              <a:pPr>
                <a:defRPr/>
              </a:pPr>
              <a:t>2/4/2020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7BC42111-54E7-4010-B84B-55672314F9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654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Thành phố Hồ Chí Minh - 2019</a:t>
            </a: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90DDFD1-8630-48D5-877F-E91EAD2E50B0}"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219033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01D5A481-272E-4CD7-A1B6-79B35B770696}" type="datetimeFigureOut">
              <a:rPr lang="en-US" smtClean="0">
                <a:solidFill>
                  <a:srgbClr val="04617B">
                    <a:shade val="90000"/>
                  </a:srgbClr>
                </a:solidFill>
              </a:rPr>
              <a:pPr>
                <a:defRPr/>
              </a:pPr>
              <a:t>2/4/2020</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pPr>
              <a:defRPr/>
            </a:pPr>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5C7535E0-C23C-4E1E-AE19-CE5E6FE792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25914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687AD02-DAE9-4C94-B977-881E8E2AF40A}" type="datetimeFigureOut">
              <a:rPr lang="en-US" smtClean="0">
                <a:solidFill>
                  <a:srgbClr val="04617B">
                    <a:shade val="90000"/>
                  </a:srgbClr>
                </a:solidFill>
              </a:rPr>
              <a:pPr>
                <a:defRPr/>
              </a:pPr>
              <a:t>2/4/2020</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pPr>
              <a:defRPr/>
            </a:pPr>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1198C337-5738-46C8-B2BC-F5DF31630E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42578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C3B56E8-FE9B-422A-BFB7-E3E088140B89}" type="datetimeFigureOut">
              <a:rPr lang="en-US" smtClean="0">
                <a:solidFill>
                  <a:srgbClr val="04617B">
                    <a:shade val="90000"/>
                  </a:srgbClr>
                </a:solidFill>
              </a:rPr>
              <a:pPr>
                <a:defRPr/>
              </a:pPr>
              <a:t>2/4/2020</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pPr>
              <a:defRPr/>
            </a:pPr>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385F261C-0468-4703-9B88-0B62BA9427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60662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2114D4F-33AA-4542-A453-C774072197CB}" type="datetimeFigureOut">
              <a:rPr lang="en-US" smtClean="0">
                <a:solidFill>
                  <a:srgbClr val="04617B">
                    <a:shade val="90000"/>
                  </a:srgbClr>
                </a:solidFill>
              </a:rPr>
              <a:pPr>
                <a:defRPr/>
              </a:pPr>
              <a:t>2/4/2020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2F24B839-4046-4232-8979-C4D9A787BFD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34967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FAA2543-BBEE-4577-9A63-B99E4DDCBF02}" type="datetimeFigureOut">
              <a:rPr lang="en-US" smtClean="0">
                <a:solidFill>
                  <a:srgbClr val="04617B">
                    <a:shade val="90000"/>
                  </a:srgbClr>
                </a:solidFill>
              </a:rPr>
              <a:pPr>
                <a:defRPr/>
              </a:pPr>
              <a:t>2/4/2020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8EA6637E-0F6C-40CB-91F1-39805891AC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8713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34F81D1F-94BE-414D-8DAF-0FB876312BF2}" type="datetimeFigureOut">
              <a:rPr lang="en-US" smtClean="0">
                <a:solidFill>
                  <a:srgbClr val="04617B">
                    <a:shade val="90000"/>
                  </a:srgbClr>
                </a:solidFill>
              </a:rPr>
              <a:pPr>
                <a:defRPr/>
              </a:pPr>
              <a:t>2/4/2020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AE0668A9-1892-4931-9E50-D967DD581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6686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BF2DC91-6624-4008-8482-8C15619223D2}" type="datetimeFigureOut">
              <a:rPr lang="en-US" smtClean="0">
                <a:solidFill>
                  <a:srgbClr val="04617B">
                    <a:shade val="90000"/>
                  </a:srgbClr>
                </a:solidFill>
              </a:rPr>
              <a:pPr>
                <a:defRPr/>
              </a:pPr>
              <a:t>2/4/2020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90F3B5C-7C06-4C88-B097-49271DBAE0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887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Thành phố Hồ Chí Minh - 2019</a:t>
            </a: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9B3DEBA-AD36-4810-BC02-977F0A956642}"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39631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Thành phố Hồ Chí Minh - 2019</a:t>
            </a:r>
          </a:p>
        </p:txBody>
      </p:sp>
      <p:sp>
        <p:nvSpPr>
          <p:cNvPr id="9"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3EA6E2D-4072-49F2-8A6A-7D79ABFF9A34}"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1599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Thành phố Hồ Chí Minh - 2019</a:t>
            </a:r>
          </a:p>
        </p:txBody>
      </p:sp>
      <p:sp>
        <p:nvSpPr>
          <p:cNvPr id="5"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400F111-D17D-42BE-9CC4-178895F19249}"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22053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Thành phố Hồ Chí Minh - 2019</a:t>
            </a:r>
          </a:p>
        </p:txBody>
      </p:sp>
      <p:sp>
        <p:nvSpPr>
          <p:cNvPr id="4"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1A0D1AE-D3C6-474C-8526-BECC4B5F17B8}"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8162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Thành phố Hồ Chí Minh - 2019</a:t>
            </a: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3346599-880B-4F35-82A5-0262CCDEA0FC}"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82336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Thành phố Hồ Chí Minh - 2019</a:t>
            </a: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04D9375-0E33-4E1E-B2B8-727B3D52EAB4}"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1955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Thành phố Hồ Chí Minh - 2019</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048D7C-1350-452B-AF6D-8BF995DB029B}"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55215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A845486-D79F-4EBE-8B23-E90CE8ED1298}" type="datetimeFigureOut">
              <a:rPr lang="en-US" smtClean="0"/>
              <a:t>2/4/2020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929AE856-8DA8-404E-867D-94036184F178}"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867749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B524A25F-F50A-4183-8509-6189A3673CCC}" type="datetimeFigureOut">
              <a:rPr lang="en-US" smtClean="0">
                <a:solidFill>
                  <a:srgbClr val="04617B">
                    <a:shade val="90000"/>
                  </a:srgbClr>
                </a:solidFill>
              </a:rPr>
              <a:pPr fontAlgn="base">
                <a:spcBef>
                  <a:spcPct val="0"/>
                </a:spcBef>
                <a:spcAft>
                  <a:spcPct val="0"/>
                </a:spcAft>
                <a:defRPr/>
              </a:pPr>
              <a:t>2/4/2020</a:t>
            </a:fld>
            <a:endParaRPr lang="en-US">
              <a:solidFill>
                <a:srgbClr val="04617B">
                  <a:shade val="90000"/>
                </a:srgb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solidFill>
                <a:srgbClr val="04617B">
                  <a:shade val="90000"/>
                </a:srgb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D404DC-9458-40B1-B767-0FDC7754A9BF}" type="slidenum">
              <a:rPr lang="en-US" smtClean="0">
                <a:solidFill>
                  <a:prstClr val="black">
                    <a:tint val="75000"/>
                  </a:prstClr>
                </a:solidFill>
                <a:latin typeface="Arial" panose="020B0604020202020204" pitchFamily="34" charset="0"/>
                <a:cs typeface="Arial" panose="020B0604020202020204" pitchFamily="34" charset="0"/>
              </a:rPr>
              <a:pPr fontAlgn="base">
                <a:spcBef>
                  <a:spcPct val="0"/>
                </a:spcBef>
                <a:spcAft>
                  <a:spcPct val="0"/>
                </a:spcAft>
              </a:pPr>
              <a:t>‹#›</a:t>
            </a:fld>
            <a:endParaRPr lang="en-US">
              <a:solidFill>
                <a:prstClr val="black">
                  <a:tint val="7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0403960"/>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eg"/><Relationship Id="rId2" Type="http://schemas.openxmlformats.org/officeDocument/2006/relationships/diagramData" Target="../diagrams/data1.xml"/><Relationship Id="rId1" Type="http://schemas.openxmlformats.org/officeDocument/2006/relationships/slideLayout" Target="../slideLayouts/slideLayout2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jpeg"/><Relationship Id="rId2" Type="http://schemas.openxmlformats.org/officeDocument/2006/relationships/diagramData" Target="../diagrams/data2.xml"/><Relationship Id="rId1" Type="http://schemas.openxmlformats.org/officeDocument/2006/relationships/slideLayout" Target="../slideLayouts/slideLayout2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jpeg"/><Relationship Id="rId2" Type="http://schemas.openxmlformats.org/officeDocument/2006/relationships/diagramData" Target="../diagrams/data3.xml"/><Relationship Id="rId1" Type="http://schemas.openxmlformats.org/officeDocument/2006/relationships/slideLayout" Target="../slideLayouts/slideLayout2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4.jpeg"/><Relationship Id="rId2" Type="http://schemas.openxmlformats.org/officeDocument/2006/relationships/diagramData" Target="../diagrams/data4.xml"/><Relationship Id="rId1" Type="http://schemas.openxmlformats.org/officeDocument/2006/relationships/slideLayout" Target="../slideLayouts/slideLayout2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4.jpeg"/><Relationship Id="rId2" Type="http://schemas.openxmlformats.org/officeDocument/2006/relationships/diagramData" Target="../diagrams/data5.xml"/><Relationship Id="rId1" Type="http://schemas.openxmlformats.org/officeDocument/2006/relationships/slideLayout" Target="../slideLayouts/slideLayout2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4.jpeg"/><Relationship Id="rId2" Type="http://schemas.openxmlformats.org/officeDocument/2006/relationships/diagramData" Target="../diagrams/data6.xml"/><Relationship Id="rId1" Type="http://schemas.openxmlformats.org/officeDocument/2006/relationships/slideLayout" Target="../slideLayouts/slideLayout2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4.jpeg"/><Relationship Id="rId2" Type="http://schemas.openxmlformats.org/officeDocument/2006/relationships/diagramData" Target="../diagrams/data7.xml"/><Relationship Id="rId1" Type="http://schemas.openxmlformats.org/officeDocument/2006/relationships/slideLayout" Target="../slideLayouts/slideLayout2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4.jpeg"/><Relationship Id="rId2" Type="http://schemas.openxmlformats.org/officeDocument/2006/relationships/diagramData" Target="../diagrams/data8.xml"/><Relationship Id="rId1" Type="http://schemas.openxmlformats.org/officeDocument/2006/relationships/slideLayout" Target="../slideLayouts/slideLayout2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4.jpeg"/><Relationship Id="rId2" Type="http://schemas.openxmlformats.org/officeDocument/2006/relationships/diagramData" Target="../diagrams/data9.xml"/><Relationship Id="rId1" Type="http://schemas.openxmlformats.org/officeDocument/2006/relationships/slideLayout" Target="../slideLayouts/slideLayout2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4.jpeg"/><Relationship Id="rId2" Type="http://schemas.openxmlformats.org/officeDocument/2006/relationships/diagramData" Target="../diagrams/data10.xml"/><Relationship Id="rId1" Type="http://schemas.openxmlformats.org/officeDocument/2006/relationships/slideLayout" Target="../slideLayouts/slideLayout2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4.jpeg"/><Relationship Id="rId2" Type="http://schemas.openxmlformats.org/officeDocument/2006/relationships/diagramData" Target="../diagrams/data11.xml"/><Relationship Id="rId1" Type="http://schemas.openxmlformats.org/officeDocument/2006/relationships/slideLayout" Target="../slideLayouts/slideLayout2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900545" y="2008909"/>
            <a:ext cx="10764982" cy="3556149"/>
          </a:xfrm>
        </p:spPr>
        <p:style>
          <a:lnRef idx="1">
            <a:schemeClr val="accent1"/>
          </a:lnRef>
          <a:fillRef idx="2">
            <a:schemeClr val="accent1"/>
          </a:fillRef>
          <a:effectRef idx="1">
            <a:schemeClr val="accent1"/>
          </a:effectRef>
          <a:fontRef idx="minor">
            <a:schemeClr val="dk1"/>
          </a:fontRef>
        </p:style>
        <p:txBody>
          <a:bodyPr>
            <a:noAutofit/>
          </a:bodyPr>
          <a:lstStyle/>
          <a:p>
            <a:pPr algn="ctr">
              <a:lnSpc>
                <a:spcPct val="120000"/>
              </a:lnSpc>
            </a:pPr>
            <a:r>
              <a:rPr lang="en-US" sz="3200" b="1" dirty="0" smtClean="0">
                <a:latin typeface="Times New Roman" panose="02020603050405020304" pitchFamily="18" charset="0"/>
                <a:cs typeface="Times New Roman" panose="02020603050405020304" pitchFamily="18" charset="0"/>
              </a:rPr>
              <a:t>CHUYÊN ĐỀ </a:t>
            </a:r>
            <a:br>
              <a:rPr lang="en-US" sz="3200" b="1" dirty="0" smtClean="0">
                <a:latin typeface="Times New Roman" panose="02020603050405020304" pitchFamily="18" charset="0"/>
                <a:cs typeface="Times New Roman" panose="02020603050405020304" pitchFamily="18" charset="0"/>
              </a:rPr>
            </a:br>
            <a:r>
              <a:rPr lang="en-US" sz="3200" b="1" dirty="0" smtClean="0">
                <a:latin typeface="Times New Roman" panose="02020603050405020304" pitchFamily="18" charset="0"/>
                <a:cs typeface="Times New Roman" panose="02020603050405020304" pitchFamily="18" charset="0"/>
              </a:rPr>
              <a:t>NÂNG CAO CHẤT LƯỢNG RA ĐỀ KIỂM TRA ĐỊNH KÌ</a:t>
            </a:r>
            <a:br>
              <a:rPr lang="en-US" sz="3200" b="1" dirty="0" smtClean="0">
                <a:latin typeface="Times New Roman" panose="02020603050405020304" pitchFamily="18" charset="0"/>
                <a:cs typeface="Times New Roman" panose="02020603050405020304" pitchFamily="18" charset="0"/>
              </a:rPr>
            </a:br>
            <a:r>
              <a:rPr lang="en-US" sz="3200" b="1" dirty="0" smtClean="0">
                <a:latin typeface="Times New Roman" panose="02020603050405020304" pitchFamily="18" charset="0"/>
                <a:cs typeface="Times New Roman" panose="02020603050405020304" pitchFamily="18" charset="0"/>
              </a:rPr>
              <a:t>MÔN </a:t>
            </a:r>
            <a:r>
              <a:rPr lang="en-US" sz="3200" b="1" smtClean="0">
                <a:latin typeface="Times New Roman" panose="02020603050405020304" pitchFamily="18" charset="0"/>
                <a:cs typeface="Times New Roman" panose="02020603050405020304" pitchFamily="18" charset="0"/>
              </a:rPr>
              <a:t>TIẾNG VIỆT, TOÁN</a:t>
            </a:r>
            <a:r>
              <a:rPr lang="en-US" sz="3200" b="1" dirty="0" smtClean="0">
                <a:latin typeface="Times New Roman" panose="02020603050405020304" pitchFamily="18" charset="0"/>
                <a:cs typeface="Times New Roman" panose="02020603050405020304" pitchFamily="18" charset="0"/>
              </a:rPr>
              <a:t/>
            </a:r>
            <a:br>
              <a:rPr lang="en-US" sz="3200" b="1" dirty="0" smtClean="0">
                <a:latin typeface="Times New Roman" panose="02020603050405020304" pitchFamily="18" charset="0"/>
                <a:cs typeface="Times New Roman" panose="02020603050405020304" pitchFamily="18" charset="0"/>
              </a:rPr>
            </a:br>
            <a:endParaRPr lang="en-US" sz="3200" b="1" dirty="0">
              <a:latin typeface="Times New Roman" panose="02020603050405020304" pitchFamily="18" charset="0"/>
              <a:cs typeface="Times New Roman" panose="02020603050405020304" pitchFamily="18" charset="0"/>
            </a:endParaRPr>
          </a:p>
        </p:txBody>
      </p:sp>
      <p:sp>
        <p:nvSpPr>
          <p:cNvPr id="3" name="Rectangle 2"/>
          <p:cNvSpPr>
            <a:spLocks noGrp="1"/>
          </p:cNvSpPr>
          <p:nvPr>
            <p:ph type="subTitle" idx="1"/>
          </p:nvPr>
        </p:nvSpPr>
        <p:spPr/>
        <p:txBody>
          <a:bodyPr>
            <a:normAutofit/>
          </a:bodyPr>
          <a:lstStyle/>
          <a:p>
            <a:pPr algn="ctr"/>
            <a:r>
              <a:rPr lang="en-US" sz="2000" b="1" smtClean="0"/>
              <a:t>Ngày 5 tháng 2 năm 2020</a:t>
            </a:r>
            <a:endParaRPr lang="en-US" sz="2000" b="1" dirty="0"/>
          </a:p>
        </p:txBody>
      </p:sp>
      <p:sp>
        <p:nvSpPr>
          <p:cNvPr id="6" name="Hình chữ nhật 59">
            <a:extLst>
              <a:ext uri="{FF2B5EF4-FFF2-40B4-BE49-F238E27FC236}">
                <a16:creationId xmlns:a16="http://schemas.microsoft.com/office/drawing/2014/main" xmlns="" id="{C332C5AA-961D-8147-9BF9-CAA8C6274016}"/>
              </a:ext>
            </a:extLst>
          </p:cNvPr>
          <p:cNvSpPr/>
          <p:nvPr/>
        </p:nvSpPr>
        <p:spPr>
          <a:xfrm>
            <a:off x="153740" y="452286"/>
            <a:ext cx="11893755" cy="461665"/>
          </a:xfrm>
          <a:prstGeom prst="rect">
            <a:avLst/>
          </a:prstGeom>
        </p:spPr>
        <p:txBody>
          <a:bodyPr wrap="square">
            <a:spAutoFit/>
          </a:bodyPr>
          <a:lstStyle/>
          <a:p>
            <a:pPr marL="0" marR="0" lvl="0" indent="0" algn="ctr" defTabSz="914400" rtl="0" eaLnBrk="1" fontAlgn="base" latinLnBrk="0" hangingPunct="1">
              <a:lnSpc>
                <a:spcPct val="100000"/>
              </a:lnSpc>
              <a:spcBef>
                <a:spcPts val="225"/>
              </a:spcBef>
              <a:spcAft>
                <a:spcPts val="225"/>
              </a:spcAft>
              <a:buClrTx/>
              <a:buSzTx/>
              <a:buFontTx/>
              <a:buNone/>
              <a:tabLst/>
              <a:defRPr/>
            </a:pPr>
            <a:r>
              <a:rPr lang="en-US" sz="2400" b="1" smtClean="0">
                <a:solidFill>
                  <a:srgbClr val="006600"/>
                </a:solidFill>
                <a:latin typeface="Times New Roman" panose="02020603050405020304" pitchFamily="18" charset="0"/>
                <a:cs typeface="Times New Roman" panose="02020603050405020304" pitchFamily="18" charset="0"/>
              </a:rPr>
              <a:t>PHÒNG</a:t>
            </a:r>
            <a:r>
              <a:rPr kumimoji="0" lang="en-US" sz="2400" b="1" i="0" u="none" strike="noStrike" kern="1200" cap="none" spc="0" normalizeH="0" noProof="0" smtClean="0">
                <a:ln>
                  <a:noFill/>
                </a:ln>
                <a:solidFill>
                  <a:srgbClr val="006600"/>
                </a:solidFill>
                <a:effectLst/>
                <a:uLnTx/>
                <a:uFillTx/>
                <a:latin typeface="Times New Roman" panose="02020603050405020304" pitchFamily="18" charset="0"/>
                <a:cs typeface="Times New Roman" panose="02020603050405020304" pitchFamily="18" charset="0"/>
              </a:rPr>
              <a:t> </a:t>
            </a:r>
            <a:r>
              <a:rPr kumimoji="0" lang="en-US" sz="2400" b="1" i="0" u="none" strike="noStrike" kern="1200" cap="none" spc="0" normalizeH="0" noProof="0" dirty="0" smtClean="0">
                <a:ln>
                  <a:noFill/>
                </a:ln>
                <a:solidFill>
                  <a:srgbClr val="006600"/>
                </a:solidFill>
                <a:effectLst/>
                <a:uLnTx/>
                <a:uFillTx/>
                <a:latin typeface="Times New Roman" panose="02020603050405020304" pitchFamily="18" charset="0"/>
                <a:cs typeface="Times New Roman" panose="02020603050405020304" pitchFamily="18" charset="0"/>
              </a:rPr>
              <a:t>GIÁO DỤC VÀ ĐÀO </a:t>
            </a:r>
            <a:r>
              <a:rPr kumimoji="0" lang="en-US" sz="2400" b="1" i="0" u="none" strike="noStrike" kern="1200" cap="none" spc="0" normalizeH="0" noProof="0" smtClean="0">
                <a:ln>
                  <a:noFill/>
                </a:ln>
                <a:solidFill>
                  <a:srgbClr val="006600"/>
                </a:solidFill>
                <a:effectLst/>
                <a:uLnTx/>
                <a:uFillTx/>
                <a:latin typeface="Times New Roman" panose="02020603050405020304" pitchFamily="18" charset="0"/>
                <a:cs typeface="Times New Roman" panose="02020603050405020304" pitchFamily="18" charset="0"/>
              </a:rPr>
              <a:t>TẠO QUẬN 12</a:t>
            </a:r>
            <a:endParaRPr kumimoji="0" lang="en-US" sz="2400" b="1" i="0" u="none" strike="noStrike" kern="1200" cap="none" spc="0" normalizeH="0" noProof="0" dirty="0" smtClean="0">
              <a:ln>
                <a:noFill/>
              </a:ln>
              <a:solidFill>
                <a:srgbClr val="0066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2992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910" y="365128"/>
            <a:ext cx="11222182" cy="798654"/>
          </a:xfrm>
        </p:spPr>
        <p:style>
          <a:lnRef idx="1">
            <a:schemeClr val="accent6"/>
          </a:lnRef>
          <a:fillRef idx="2">
            <a:schemeClr val="accent6"/>
          </a:fillRef>
          <a:effectRef idx="1">
            <a:schemeClr val="accent6"/>
          </a:effectRef>
          <a:fontRef idx="minor">
            <a:schemeClr val="dk1"/>
          </a:fontRef>
        </p:style>
        <p:txBody>
          <a:bodyPr>
            <a:noAutofit/>
          </a:bodyPr>
          <a:lstStyle/>
          <a:p>
            <a:r>
              <a:rPr lang="en-US" sz="2800" b="1" smtClean="0">
                <a:solidFill>
                  <a:srgbClr val="006600"/>
                </a:solidFill>
                <a:latin typeface="Times New Roman" panose="02020603050405020304" pitchFamily="18" charset="0"/>
                <a:cs typeface="Times New Roman" panose="02020603050405020304" pitchFamily="18" charset="0"/>
              </a:rPr>
              <a:t>1.2.2.2 </a:t>
            </a:r>
            <a:r>
              <a:rPr lang="en-US" sz="2800" b="1">
                <a:solidFill>
                  <a:srgbClr val="006600"/>
                </a:solidFill>
                <a:latin typeface="Times New Roman" panose="02020603050405020304" pitchFamily="18" charset="0"/>
                <a:cs typeface="Times New Roman" panose="02020603050405020304" pitchFamily="18" charset="0"/>
              </a:rPr>
              <a:t>Tiếng Việt </a:t>
            </a:r>
            <a:r>
              <a:rPr lang="en-US" sz="2800" b="1" smtClean="0">
                <a:solidFill>
                  <a:srgbClr val="006600"/>
                </a:solidFill>
                <a:latin typeface="Times New Roman" panose="02020603050405020304" pitchFamily="18" charset="0"/>
                <a:cs typeface="Times New Roman" panose="02020603050405020304" pitchFamily="18" charset="0"/>
              </a:rPr>
              <a:t>viết</a:t>
            </a:r>
            <a:br>
              <a:rPr lang="en-US" sz="2800" b="1" smtClean="0">
                <a:solidFill>
                  <a:srgbClr val="006600"/>
                </a:solidFill>
                <a:latin typeface="Times New Roman" panose="02020603050405020304" pitchFamily="18" charset="0"/>
                <a:cs typeface="Times New Roman" panose="02020603050405020304" pitchFamily="18" charset="0"/>
              </a:rPr>
            </a:br>
            <a:endParaRPr lang="en-US" sz="2800" b="1"/>
          </a:p>
        </p:txBody>
      </p:sp>
      <p:sp>
        <p:nvSpPr>
          <p:cNvPr id="3" name="Content Placeholder 2"/>
          <p:cNvSpPr>
            <a:spLocks noGrp="1"/>
          </p:cNvSpPr>
          <p:nvPr>
            <p:ph idx="1"/>
          </p:nvPr>
        </p:nvSpPr>
        <p:spPr>
          <a:xfrm>
            <a:off x="498765" y="1163782"/>
            <a:ext cx="11208326" cy="5250873"/>
          </a:xfrm>
        </p:spPr>
        <p:style>
          <a:lnRef idx="0">
            <a:scrgbClr r="0" g="0" b="0"/>
          </a:lnRef>
          <a:fillRef idx="1001">
            <a:schemeClr val="lt2"/>
          </a:fillRef>
          <a:effectRef idx="0">
            <a:scrgbClr r="0" g="0" b="0"/>
          </a:effectRef>
          <a:fontRef idx="major"/>
        </p:style>
        <p:txBody>
          <a:bodyPr>
            <a:normAutofit fontScale="25000" lnSpcReduction="20000"/>
          </a:bodyPr>
          <a:lstStyle/>
          <a:p>
            <a:pPr marL="0" indent="0" algn="just">
              <a:lnSpc>
                <a:spcPct val="87000"/>
              </a:lnSpc>
              <a:spcBef>
                <a:spcPts val="0"/>
              </a:spcBef>
              <a:spcAft>
                <a:spcPts val="800"/>
              </a:spcAft>
              <a:buNone/>
            </a:pPr>
            <a:endParaRPr lang="en-US" b="1" i="1" smtClean="0">
              <a:solidFill>
                <a:srgbClr val="3C6247"/>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20000"/>
              </a:lnSpc>
              <a:spcBef>
                <a:spcPts val="0"/>
              </a:spcBef>
              <a:spcAft>
                <a:spcPts val="800"/>
              </a:spcAft>
              <a:buNone/>
            </a:pPr>
            <a:r>
              <a:rPr lang="en-US" sz="11200" smtClean="0">
                <a:latin typeface="Times New Roman" pitchFamily="18" charset="0"/>
                <a:cs typeface="Times New Roman" pitchFamily="18" charset="0"/>
              </a:rPr>
              <a:t>- </a:t>
            </a:r>
            <a:r>
              <a:rPr lang="en-US" sz="9600" smtClean="0">
                <a:latin typeface="Times New Roman" pitchFamily="18" charset="0"/>
                <a:cs typeface="Times New Roman" pitchFamily="18" charset="0"/>
              </a:rPr>
              <a:t>Khối 1: Phần viết </a:t>
            </a:r>
            <a:r>
              <a:rPr lang="en-US" sz="9600">
                <a:latin typeface="Times New Roman" pitchFamily="18" charset="0"/>
                <a:cs typeface="Times New Roman" pitchFamily="18" charset="0"/>
              </a:rPr>
              <a:t>(</a:t>
            </a:r>
            <a:r>
              <a:rPr lang="en-US" sz="9600" smtClean="0">
                <a:latin typeface="Times New Roman" pitchFamily="18" charset="0"/>
                <a:cs typeface="Times New Roman" pitchFamily="18" charset="0"/>
              </a:rPr>
              <a:t>8 điểm</a:t>
            </a:r>
            <a:r>
              <a:rPr lang="en-US" sz="9600">
                <a:latin typeface="Times New Roman" pitchFamily="18" charset="0"/>
                <a:cs typeface="Times New Roman" pitchFamily="18" charset="0"/>
              </a:rPr>
              <a:t>) và phần bài tập (</a:t>
            </a:r>
            <a:r>
              <a:rPr lang="en-US" sz="9600" smtClean="0">
                <a:latin typeface="Times New Roman" pitchFamily="18" charset="0"/>
                <a:cs typeface="Times New Roman" pitchFamily="18" charset="0"/>
              </a:rPr>
              <a:t>2 điểm</a:t>
            </a:r>
            <a:r>
              <a:rPr lang="en-US" sz="9600">
                <a:latin typeface="Times New Roman" pitchFamily="18" charset="0"/>
                <a:cs typeface="Times New Roman" pitchFamily="18" charset="0"/>
              </a:rPr>
              <a:t>) là chưa hợp lý</a:t>
            </a:r>
            <a:r>
              <a:rPr lang="en-US" sz="9600" smtClean="0">
                <a:latin typeface="Times New Roman" pitchFamily="18" charset="0"/>
                <a:cs typeface="Times New Roman" pitchFamily="18" charset="0"/>
              </a:rPr>
              <a:t>.</a:t>
            </a:r>
          </a:p>
          <a:p>
            <a:pPr marL="0" indent="0" algn="just">
              <a:lnSpc>
                <a:spcPct val="120000"/>
              </a:lnSpc>
              <a:spcBef>
                <a:spcPts val="0"/>
              </a:spcBef>
              <a:spcAft>
                <a:spcPts val="800"/>
              </a:spcAft>
              <a:buNone/>
            </a:pPr>
            <a:r>
              <a:rPr lang="en-US" sz="9600" smtClean="0">
                <a:latin typeface="Times New Roman" pitchFamily="18" charset="0"/>
                <a:cs typeface="Times New Roman" pitchFamily="18" charset="0"/>
              </a:rPr>
              <a:t>- Số </a:t>
            </a:r>
            <a:r>
              <a:rPr lang="en-US" sz="9600">
                <a:latin typeface="Times New Roman" pitchFamily="18" charset="0"/>
                <a:cs typeface="Times New Roman" pitchFamily="18" charset="0"/>
              </a:rPr>
              <a:t>lượng vần và chữ trên toàn đề còn ít (20 chữ/30 phút).</a:t>
            </a:r>
          </a:p>
          <a:p>
            <a:pPr marL="0" lvl="0" indent="0" algn="just">
              <a:lnSpc>
                <a:spcPct val="120000"/>
              </a:lnSpc>
              <a:spcBef>
                <a:spcPts val="0"/>
              </a:spcBef>
              <a:spcAft>
                <a:spcPts val="800"/>
              </a:spcAft>
              <a:buNone/>
            </a:pPr>
            <a:r>
              <a:rPr lang="en-US" sz="9600" smtClean="0">
                <a:latin typeface="Times New Roman" pitchFamily="18" charset="0"/>
                <a:cs typeface="Times New Roman" pitchFamily="18" charset="0"/>
              </a:rPr>
              <a:t>- Đề </a:t>
            </a:r>
            <a:r>
              <a:rPr lang="en-US" sz="9600">
                <a:latin typeface="Times New Roman" pitchFamily="18" charset="0"/>
                <a:cs typeface="Times New Roman" pitchFamily="18" charset="0"/>
              </a:rPr>
              <a:t>bài Tập làm văn diễn đạt chưa cụ thể, còn </a:t>
            </a:r>
            <a:r>
              <a:rPr lang="en-US" sz="9600" smtClean="0">
                <a:latin typeface="Times New Roman" pitchFamily="18" charset="0"/>
                <a:cs typeface="Times New Roman" pitchFamily="18" charset="0"/>
              </a:rPr>
              <a:t>diễn </a:t>
            </a:r>
            <a:r>
              <a:rPr lang="en-US" sz="9600">
                <a:latin typeface="Times New Roman" pitchFamily="18" charset="0"/>
                <a:cs typeface="Times New Roman" pitchFamily="18" charset="0"/>
              </a:rPr>
              <a:t>đạt theo lối văn nói </a:t>
            </a:r>
            <a:endParaRPr lang="en-US" sz="9600" smtClean="0">
              <a:latin typeface="Times New Roman" pitchFamily="18" charset="0"/>
              <a:cs typeface="Times New Roman" pitchFamily="18" charset="0"/>
            </a:endParaRPr>
          </a:p>
          <a:p>
            <a:pPr marL="0" indent="0" algn="just">
              <a:lnSpc>
                <a:spcPct val="120000"/>
              </a:lnSpc>
              <a:spcBef>
                <a:spcPts val="0"/>
              </a:spcBef>
              <a:spcAft>
                <a:spcPts val="800"/>
              </a:spcAft>
              <a:buNone/>
            </a:pPr>
            <a:r>
              <a:rPr lang="en-US" sz="9600" smtClean="0">
                <a:latin typeface="Times New Roman" pitchFamily="18" charset="0"/>
                <a:cs typeface="Times New Roman" pitchFamily="18" charset="0"/>
              </a:rPr>
              <a:t>- Khối 3: Đề </a:t>
            </a:r>
            <a:r>
              <a:rPr lang="en-US" sz="9600">
                <a:latin typeface="Times New Roman" pitchFamily="18" charset="0"/>
                <a:cs typeface="Times New Roman" pitchFamily="18" charset="0"/>
              </a:rPr>
              <a:t>bài </a:t>
            </a:r>
            <a:r>
              <a:rPr lang="en-US" sz="9600" smtClean="0">
                <a:latin typeface="Times New Roman" pitchFamily="18" charset="0"/>
                <a:cs typeface="Times New Roman" pitchFamily="18" charset="0"/>
              </a:rPr>
              <a:t>yêu </a:t>
            </a:r>
            <a:r>
              <a:rPr lang="en-US" sz="9600">
                <a:latin typeface="Times New Roman" pitchFamily="18" charset="0"/>
                <a:cs typeface="Times New Roman" pitchFamily="18" charset="0"/>
              </a:rPr>
              <a:t>cầu HS viết đoạn văn ngắn (từ 7 đến 10 câu) là chưa đúng, ở HKI chỉ yêu cầu từ 5 đến 7 câu.</a:t>
            </a:r>
          </a:p>
          <a:p>
            <a:pPr algn="just">
              <a:lnSpc>
                <a:spcPct val="120000"/>
              </a:lnSpc>
              <a:spcBef>
                <a:spcPts val="0"/>
              </a:spcBef>
              <a:spcAft>
                <a:spcPts val="800"/>
              </a:spcAft>
              <a:buFontTx/>
              <a:buChar char="-"/>
            </a:pPr>
            <a:r>
              <a:rPr lang="en-US" sz="9600" smtClean="0">
                <a:latin typeface="Times New Roman" pitchFamily="18" charset="0"/>
                <a:cs typeface="Times New Roman" pitchFamily="18" charset="0"/>
              </a:rPr>
              <a:t>TLV </a:t>
            </a:r>
            <a:r>
              <a:rPr lang="en-US" sz="9600">
                <a:latin typeface="Times New Roman" pitchFamily="18" charset="0"/>
                <a:cs typeface="Times New Roman" pitchFamily="18" charset="0"/>
              </a:rPr>
              <a:t>sai lỗi chính tả trong đề </a:t>
            </a:r>
            <a:r>
              <a:rPr lang="en-US" sz="9600" smtClean="0">
                <a:latin typeface="Times New Roman" pitchFamily="18" charset="0"/>
                <a:cs typeface="Times New Roman" pitchFamily="18" charset="0"/>
              </a:rPr>
              <a:t>bài</a:t>
            </a:r>
            <a:endParaRPr lang="en-US" sz="9600">
              <a:latin typeface="Times New Roman" pitchFamily="18" charset="0"/>
              <a:cs typeface="Times New Roman" pitchFamily="18" charset="0"/>
            </a:endParaRPr>
          </a:p>
          <a:p>
            <a:pPr algn="just">
              <a:lnSpc>
                <a:spcPts val="1300"/>
              </a:lnSpc>
              <a:spcBef>
                <a:spcPts val="0"/>
              </a:spcBef>
              <a:spcAft>
                <a:spcPts val="800"/>
              </a:spcAft>
              <a:buFontTx/>
              <a:buChar char="-"/>
            </a:pPr>
            <a:r>
              <a:rPr lang="en-US" sz="9600" smtClean="0">
                <a:latin typeface="Times New Roman" pitchFamily="18" charset="0"/>
                <a:cs typeface="Times New Roman" pitchFamily="18" charset="0"/>
              </a:rPr>
              <a:t>Cấu </a:t>
            </a:r>
            <a:r>
              <a:rPr lang="en-US" sz="9600">
                <a:latin typeface="Times New Roman" pitchFamily="18" charset="0"/>
                <a:cs typeface="Times New Roman" pitchFamily="18" charset="0"/>
              </a:rPr>
              <a:t>trúc đề kiểm tra viết </a:t>
            </a:r>
            <a:r>
              <a:rPr lang="en-US" sz="9600" smtClean="0">
                <a:latin typeface="Times New Roman" pitchFamily="18" charset="0"/>
                <a:cs typeface="Times New Roman" pitchFamily="18" charset="0"/>
              </a:rPr>
              <a:t>( Khối 1) 10 </a:t>
            </a:r>
            <a:r>
              <a:rPr lang="en-US" sz="9600">
                <a:latin typeface="Times New Roman" pitchFamily="18" charset="0"/>
                <a:cs typeface="Times New Roman" pitchFamily="18" charset="0"/>
              </a:rPr>
              <a:t>điểm gồm:</a:t>
            </a:r>
          </a:p>
          <a:p>
            <a:pPr lvl="0">
              <a:lnSpc>
                <a:spcPts val="1300"/>
              </a:lnSpc>
            </a:pPr>
            <a:r>
              <a:rPr lang="en-US" sz="9600">
                <a:latin typeface="Times New Roman" pitchFamily="18" charset="0"/>
                <a:cs typeface="Times New Roman" pitchFamily="18" charset="0"/>
              </a:rPr>
              <a:t>Viết chữ ghi vần (8vần): 2 điểm </a:t>
            </a:r>
          </a:p>
          <a:p>
            <a:pPr lvl="0">
              <a:lnSpc>
                <a:spcPts val="1300"/>
              </a:lnSpc>
            </a:pPr>
            <a:r>
              <a:rPr lang="en-US" sz="9600">
                <a:latin typeface="Times New Roman" pitchFamily="18" charset="0"/>
                <a:cs typeface="Times New Roman" pitchFamily="18" charset="0"/>
              </a:rPr>
              <a:t>Viết chữ ghi từ (4 từ): 4điểm</a:t>
            </a:r>
          </a:p>
          <a:p>
            <a:pPr lvl="0">
              <a:lnSpc>
                <a:spcPts val="1300"/>
              </a:lnSpc>
            </a:pPr>
            <a:r>
              <a:rPr lang="en-US" sz="9600">
                <a:latin typeface="Times New Roman" pitchFamily="18" charset="0"/>
                <a:cs typeface="Times New Roman" pitchFamily="18" charset="0"/>
              </a:rPr>
              <a:t>Viết chữ ghi câu (thông thường là 4 dòng thơ mỗi dòng 4 chữ): 4 </a:t>
            </a:r>
            <a:r>
              <a:rPr lang="en-US" sz="9600" smtClean="0">
                <a:latin typeface="Times New Roman" pitchFamily="18" charset="0"/>
                <a:cs typeface="Times New Roman" pitchFamily="18" charset="0"/>
              </a:rPr>
              <a:t>điểm</a:t>
            </a:r>
            <a:endParaRPr lang="en-US" sz="9600" b="1" i="1">
              <a:latin typeface="Times New Roman" panose="02020603050405020304" pitchFamily="18" charset="0"/>
              <a:ea typeface="Calibri" panose="020F0502020204030204" pitchFamily="34" charset="0"/>
              <a:cs typeface="Times New Roman" panose="02020603050405020304" pitchFamily="18" charset="0"/>
            </a:endParaRPr>
          </a:p>
          <a:p>
            <a:pPr marL="0" lvl="1" indent="0" algn="just">
              <a:lnSpc>
                <a:spcPct val="120000"/>
              </a:lnSpc>
              <a:spcBef>
                <a:spcPts val="0"/>
              </a:spcBef>
              <a:spcAft>
                <a:spcPts val="800"/>
              </a:spcAft>
              <a:buNone/>
            </a:pPr>
            <a:r>
              <a:rPr lang="en-US" sz="9600">
                <a:latin typeface="Times New Roman" panose="02020603050405020304" pitchFamily="18" charset="0"/>
                <a:ea typeface="Calibri" panose="020F0502020204030204" pitchFamily="34" charset="0"/>
                <a:cs typeface="Times New Roman" panose="02020603050405020304" pitchFamily="18" charset="0"/>
              </a:rPr>
              <a:t>- Chính tả: Nên chọn bài ngoài SGK.</a:t>
            </a:r>
          </a:p>
          <a:p>
            <a:pPr marL="0" marR="0" indent="0" algn="just">
              <a:lnSpc>
                <a:spcPct val="120000"/>
              </a:lnSpc>
              <a:spcBef>
                <a:spcPts val="0"/>
              </a:spcBef>
              <a:spcAft>
                <a:spcPts val="800"/>
              </a:spcAft>
              <a:buNone/>
            </a:pPr>
            <a:r>
              <a:rPr lang="en-US" sz="9600">
                <a:latin typeface="Times New Roman" panose="02020603050405020304" pitchFamily="18" charset="0"/>
                <a:ea typeface="Calibri" panose="020F0502020204030204" pitchFamily="34" charset="0"/>
                <a:cs typeface="Times New Roman" panose="02020603050405020304" pitchFamily="18" charset="0"/>
              </a:rPr>
              <a:t>- Tập làm văn</a:t>
            </a:r>
            <a:r>
              <a:rPr lang="en-US" sz="9600" smtClean="0">
                <a:latin typeface="Times New Roman" panose="02020603050405020304" pitchFamily="18" charset="0"/>
                <a:ea typeface="Calibri" panose="020F0502020204030204" pitchFamily="34" charset="0"/>
                <a:cs typeface="Times New Roman" panose="02020603050405020304" pitchFamily="18" charset="0"/>
              </a:rPr>
              <a:t>: </a:t>
            </a:r>
            <a:r>
              <a:rPr lang="en-US" sz="9600">
                <a:latin typeface="Times New Roman" panose="02020603050405020304" pitchFamily="18" charset="0"/>
                <a:ea typeface="Calibri" panose="020F0502020204030204" pitchFamily="34" charset="0"/>
                <a:cs typeface="Times New Roman" panose="02020603050405020304" pitchFamily="18" charset="0"/>
              </a:rPr>
              <a:t>Một số đề bài quen thuộc, cách diễn đạt chưa khơi gợi hứng thú của HS.</a:t>
            </a:r>
          </a:p>
          <a:p>
            <a:pPr marL="0" marR="0" indent="0" algn="just">
              <a:lnSpc>
                <a:spcPct val="120000"/>
              </a:lnSpc>
              <a:spcBef>
                <a:spcPts val="0"/>
              </a:spcBef>
              <a:spcAft>
                <a:spcPts val="800"/>
              </a:spcAft>
              <a:buNone/>
            </a:pPr>
            <a:r>
              <a:rPr lang="en-US" sz="9600">
                <a:latin typeface="Times New Roman" panose="02020603050405020304" pitchFamily="18" charset="0"/>
                <a:ea typeface="Calibri" panose="020F0502020204030204" pitchFamily="34" charset="0"/>
                <a:cs typeface="Times New Roman" panose="02020603050405020304" pitchFamily="18" charset="0"/>
              </a:rPr>
              <a:t>	</a:t>
            </a:r>
            <a:endParaRPr lang="en-US"/>
          </a:p>
        </p:txBody>
      </p:sp>
    </p:spTree>
    <p:extLst>
      <p:ext uri="{BB962C8B-B14F-4D97-AF65-F5344CB8AC3E}">
        <p14:creationId xmlns:p14="http://schemas.microsoft.com/office/powerpoint/2010/main" val="1549128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8"/>
            <a:ext cx="10515600" cy="770946"/>
          </a:xfrm>
        </p:spPr>
        <p:style>
          <a:lnRef idx="1">
            <a:schemeClr val="accent6"/>
          </a:lnRef>
          <a:fillRef idx="2">
            <a:schemeClr val="accent6"/>
          </a:fillRef>
          <a:effectRef idx="1">
            <a:schemeClr val="accent6"/>
          </a:effectRef>
          <a:fontRef idx="minor">
            <a:schemeClr val="dk1"/>
          </a:fontRef>
        </p:style>
        <p:txBody>
          <a:bodyPr>
            <a:noAutofit/>
          </a:bodyPr>
          <a:lstStyle/>
          <a:p>
            <a:r>
              <a:rPr lang="en-US" sz="2800" b="1" smtClean="0">
                <a:solidFill>
                  <a:srgbClr val="006600"/>
                </a:solidFill>
                <a:latin typeface="Times New Roman" panose="02020603050405020304" pitchFamily="18" charset="0"/>
                <a:cs typeface="Times New Roman" panose="02020603050405020304" pitchFamily="18" charset="0"/>
              </a:rPr>
              <a:t>1.2.2.3 Đáp án</a:t>
            </a:r>
            <a:r>
              <a:rPr lang="en-US" sz="2800" b="1">
                <a:solidFill>
                  <a:srgbClr val="006600"/>
                </a:solidFill>
                <a:latin typeface="Times New Roman" panose="02020603050405020304" pitchFamily="18" charset="0"/>
                <a:cs typeface="Times New Roman" panose="02020603050405020304" pitchFamily="18" charset="0"/>
              </a:rPr>
              <a:t/>
            </a:r>
            <a:br>
              <a:rPr lang="en-US" sz="2800" b="1">
                <a:solidFill>
                  <a:srgbClr val="006600"/>
                </a:solidFill>
                <a:latin typeface="Times New Roman" panose="02020603050405020304" pitchFamily="18" charset="0"/>
                <a:cs typeface="Times New Roman" panose="02020603050405020304" pitchFamily="18" charset="0"/>
              </a:rPr>
            </a:br>
            <a:endParaRPr lang="en-US" sz="2800" b="1"/>
          </a:p>
        </p:txBody>
      </p:sp>
      <p:sp>
        <p:nvSpPr>
          <p:cNvPr id="3" name="Content Placeholder 2"/>
          <p:cNvSpPr>
            <a:spLocks noGrp="1"/>
          </p:cNvSpPr>
          <p:nvPr>
            <p:ph idx="1"/>
          </p:nvPr>
        </p:nvSpPr>
        <p:spPr>
          <a:xfrm>
            <a:off x="838200" y="1302327"/>
            <a:ext cx="10515600" cy="4874636"/>
          </a:xfrm>
        </p:spPr>
        <p:style>
          <a:lnRef idx="1">
            <a:schemeClr val="accent3"/>
          </a:lnRef>
          <a:fillRef idx="2">
            <a:schemeClr val="accent3"/>
          </a:fillRef>
          <a:effectRef idx="1">
            <a:schemeClr val="accent3"/>
          </a:effectRef>
          <a:fontRef idx="minor">
            <a:schemeClr val="dk1"/>
          </a:fontRef>
        </p:style>
        <p:txBody>
          <a:bodyPr/>
          <a:lstStyle/>
          <a:p>
            <a:pPr marL="0" indent="0">
              <a:buNone/>
            </a:pPr>
            <a:endParaRPr lang="en-US" smtClean="0">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 Đáp án TViệt đọc thầm chưa khớp với đề bài.</a:t>
            </a:r>
          </a:p>
          <a:p>
            <a:pPr marL="0" lvl="0" indent="0">
              <a:buNone/>
            </a:pPr>
            <a:r>
              <a:rPr lang="en-US" smtClean="0">
                <a:latin typeface="Times New Roman" pitchFamily="18" charset="0"/>
                <a:cs typeface="Times New Roman" pitchFamily="18" charset="0"/>
              </a:rPr>
              <a:t>- Các </a:t>
            </a:r>
            <a:r>
              <a:rPr lang="en-US">
                <a:latin typeface="Times New Roman" pitchFamily="18" charset="0"/>
                <a:cs typeface="Times New Roman" pitchFamily="18" charset="0"/>
              </a:rPr>
              <a:t>đáp án </a:t>
            </a:r>
            <a:r>
              <a:rPr lang="en-US" smtClean="0">
                <a:latin typeface="Times New Roman" pitchFamily="18" charset="0"/>
                <a:cs typeface="Times New Roman" pitchFamily="18" charset="0"/>
              </a:rPr>
              <a:t>không nên viết </a:t>
            </a:r>
            <a:r>
              <a:rPr lang="en-US">
                <a:latin typeface="Times New Roman" pitchFamily="18" charset="0"/>
                <a:cs typeface="Times New Roman" pitchFamily="18" charset="0"/>
              </a:rPr>
              <a:t>hoa đầu </a:t>
            </a:r>
            <a:r>
              <a:rPr lang="en-US" smtClean="0">
                <a:latin typeface="Times New Roman" pitchFamily="18" charset="0"/>
                <a:cs typeface="Times New Roman" pitchFamily="18" charset="0"/>
              </a:rPr>
              <a:t>câu, </a:t>
            </a:r>
            <a:r>
              <a:rPr lang="en-US">
                <a:latin typeface="Times New Roman" pitchFamily="18" charset="0"/>
                <a:cs typeface="Times New Roman" pitchFamily="18" charset="0"/>
              </a:rPr>
              <a:t>khi nào câu lệnh là câu hỏi thì mới viết hoa chữ đầu </a:t>
            </a:r>
            <a:r>
              <a:rPr lang="en-US" smtClean="0">
                <a:latin typeface="Times New Roman" pitchFamily="18" charset="0"/>
                <a:cs typeface="Times New Roman" pitchFamily="18" charset="0"/>
              </a:rPr>
              <a:t>câu. </a:t>
            </a:r>
            <a:endParaRPr lang="en-US">
              <a:latin typeface="Times New Roman" pitchFamily="18" charset="0"/>
              <a:cs typeface="Times New Roman" pitchFamily="18" charset="0"/>
            </a:endParaRPr>
          </a:p>
          <a:p>
            <a:pPr marL="0" lvl="0" indent="0">
              <a:buNone/>
            </a:pPr>
            <a:r>
              <a:rPr lang="en-US" b="1" smtClean="0">
                <a:latin typeface="Times New Roman" pitchFamily="18" charset="0"/>
                <a:cs typeface="Times New Roman" pitchFamily="18" charset="0"/>
              </a:rPr>
              <a:t>- </a:t>
            </a:r>
            <a:r>
              <a:rPr lang="en-US" smtClean="0">
                <a:latin typeface="Times New Roman" pitchFamily="18" charset="0"/>
                <a:cs typeface="Times New Roman" pitchFamily="18" charset="0"/>
              </a:rPr>
              <a:t>Đáp án </a:t>
            </a:r>
            <a:r>
              <a:rPr lang="en-US">
                <a:latin typeface="Times New Roman" pitchFamily="18" charset="0"/>
                <a:cs typeface="Times New Roman" pitchFamily="18" charset="0"/>
              </a:rPr>
              <a:t>chưa chính </a:t>
            </a:r>
            <a:r>
              <a:rPr lang="en-US" smtClean="0">
                <a:latin typeface="Times New Roman" pitchFamily="18" charset="0"/>
                <a:cs typeface="Times New Roman" pitchFamily="18" charset="0"/>
              </a:rPr>
              <a:t>xác, có nhiều lựa chọn.</a:t>
            </a:r>
            <a:endParaRPr lang="en-US">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 Phần </a:t>
            </a:r>
            <a:r>
              <a:rPr lang="en-US">
                <a:latin typeface="Times New Roman" pitchFamily="18" charset="0"/>
                <a:cs typeface="Times New Roman" pitchFamily="18" charset="0"/>
              </a:rPr>
              <a:t>đáp án ĐTT nên bổ sung câu hỏi đọc hiểu nội dung bài đọc tiếng</a:t>
            </a:r>
          </a:p>
          <a:p>
            <a:pPr marL="0" indent="0">
              <a:buNone/>
            </a:pPr>
            <a:r>
              <a:rPr lang="en-US" smtClean="0">
                <a:latin typeface="Times New Roman" pitchFamily="18" charset="0"/>
                <a:cs typeface="Times New Roman" pitchFamily="18" charset="0"/>
              </a:rPr>
              <a:t>- Đáp án </a:t>
            </a:r>
            <a:r>
              <a:rPr lang="en-US">
                <a:latin typeface="Times New Roman" pitchFamily="18" charset="0"/>
                <a:cs typeface="Times New Roman" pitchFamily="18" charset="0"/>
              </a:rPr>
              <a:t>trình bày chưa đẹp, chưa cụ thể cho từng câu, thiếu câu tham </a:t>
            </a:r>
            <a:r>
              <a:rPr lang="en-US" smtClean="0">
                <a:latin typeface="Times New Roman" pitchFamily="18" charset="0"/>
                <a:cs typeface="Times New Roman" pitchFamily="18" charset="0"/>
              </a:rPr>
              <a:t>khảo, gợi ý.</a:t>
            </a:r>
            <a:endParaRPr lang="en-US">
              <a:latin typeface="Times New Roman" pitchFamily="18" charset="0"/>
              <a:cs typeface="Times New Roman" pitchFamily="18" charset="0"/>
            </a:endParaRPr>
          </a:p>
          <a:p>
            <a:endParaRPr lang="en-US"/>
          </a:p>
        </p:txBody>
      </p:sp>
    </p:spTree>
    <p:extLst>
      <p:ext uri="{BB962C8B-B14F-4D97-AF65-F5344CB8AC3E}">
        <p14:creationId xmlns:p14="http://schemas.microsoft.com/office/powerpoint/2010/main" val="1921021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365128"/>
            <a:ext cx="11194473" cy="687818"/>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r>
              <a:rPr lang="en-US" sz="2800" b="1" i="1" smtClean="0">
                <a:solidFill>
                  <a:srgbClr val="006600"/>
                </a:solidFill>
                <a:latin typeface="Times New Roman" panose="02020603050405020304" pitchFamily="18" charset="0"/>
                <a:cs typeface="Times New Roman" panose="02020603050405020304" pitchFamily="18" charset="0"/>
              </a:rPr>
              <a:t>1.2.2.4 </a:t>
            </a:r>
            <a:r>
              <a:rPr lang="en-US" sz="2800" b="1" i="1">
                <a:solidFill>
                  <a:srgbClr val="006600"/>
                </a:solidFill>
                <a:latin typeface="Times New Roman" panose="02020603050405020304" pitchFamily="18" charset="0"/>
                <a:cs typeface="Times New Roman" panose="02020603050405020304" pitchFamily="18" charset="0"/>
              </a:rPr>
              <a:t>Về hình thức</a:t>
            </a:r>
            <a:br>
              <a:rPr lang="en-US" sz="2800" b="1" i="1">
                <a:solidFill>
                  <a:srgbClr val="006600"/>
                </a:solidFill>
                <a:latin typeface="Times New Roman" panose="02020603050405020304" pitchFamily="18" charset="0"/>
                <a:cs typeface="Times New Roman" panose="02020603050405020304" pitchFamily="18" charset="0"/>
              </a:rPr>
            </a:br>
            <a:endParaRPr lang="en-US" sz="2800"/>
          </a:p>
        </p:txBody>
      </p:sp>
      <p:sp>
        <p:nvSpPr>
          <p:cNvPr id="3" name="Content Placeholder 2"/>
          <p:cNvSpPr>
            <a:spLocks noGrp="1"/>
          </p:cNvSpPr>
          <p:nvPr>
            <p:ph idx="1"/>
          </p:nvPr>
        </p:nvSpPr>
        <p:spPr>
          <a:xfrm>
            <a:off x="581891" y="1108364"/>
            <a:ext cx="11180618" cy="5511945"/>
          </a:xfrm>
        </p:spPr>
        <p:style>
          <a:lnRef idx="0">
            <a:scrgbClr r="0" g="0" b="0"/>
          </a:lnRef>
          <a:fillRef idx="1001">
            <a:schemeClr val="lt2"/>
          </a:fillRef>
          <a:effectRef idx="0">
            <a:scrgbClr r="0" g="0" b="0"/>
          </a:effectRef>
          <a:fontRef idx="major"/>
        </p:style>
        <p:txBody>
          <a:bodyPr>
            <a:noAutofit/>
          </a:bodyPr>
          <a:lstStyle/>
          <a:p>
            <a:pPr marL="0" marR="0" indent="0" algn="just">
              <a:lnSpc>
                <a:spcPct val="87000"/>
              </a:lnSpc>
              <a:spcBef>
                <a:spcPts val="0"/>
              </a:spcBef>
              <a:spcAft>
                <a:spcPts val="800"/>
              </a:spcAft>
              <a:buNone/>
            </a:pPr>
            <a:r>
              <a:rPr lang="en-US" smtClean="0">
                <a:latin typeface="Times New Roman" pitchFamily="18" charset="0"/>
                <a:cs typeface="Times New Roman" pitchFamily="18" charset="0"/>
              </a:rPr>
              <a:t> - </a:t>
            </a:r>
            <a:r>
              <a:rPr lang="en-US" sz="2700" smtClean="0">
                <a:latin typeface="Times New Roman" pitchFamily="18" charset="0"/>
                <a:cs typeface="Times New Roman" pitchFamily="18" charset="0"/>
              </a:rPr>
              <a:t>Nếu </a:t>
            </a:r>
            <a:r>
              <a:rPr lang="en-US" sz="2700">
                <a:latin typeface="Times New Roman" pitchFamily="18" charset="0"/>
                <a:cs typeface="Times New Roman" pitchFamily="18" charset="0"/>
              </a:rPr>
              <a:t>câu lệnh đã in đậm thì các vần, âm yêu cầu không nên in đậm để HS dễ nhận diện</a:t>
            </a:r>
            <a:r>
              <a:rPr lang="en-US" sz="2700" smtClean="0">
                <a:latin typeface="Times New Roman" pitchFamily="18" charset="0"/>
                <a:cs typeface="Times New Roman" pitchFamily="18" charset="0"/>
              </a:rPr>
              <a:t>.</a:t>
            </a:r>
          </a:p>
          <a:p>
            <a:pPr marL="0" indent="0" algn="just">
              <a:lnSpc>
                <a:spcPct val="87000"/>
              </a:lnSpc>
              <a:spcBef>
                <a:spcPts val="0"/>
              </a:spcBef>
              <a:spcAft>
                <a:spcPts val="800"/>
              </a:spcAft>
              <a:buNone/>
            </a:pPr>
            <a:r>
              <a:rPr lang="en-US" sz="2700" smtClean="0">
                <a:latin typeface="Times New Roman" pitchFamily="18" charset="0"/>
                <a:cs typeface="Times New Roman" pitchFamily="18" charset="0"/>
              </a:rPr>
              <a:t>- Trang ĐTT nên </a:t>
            </a:r>
            <a:r>
              <a:rPr lang="en-US" sz="2700">
                <a:latin typeface="Times New Roman" pitchFamily="18" charset="0"/>
                <a:cs typeface="Times New Roman" pitchFamily="18" charset="0"/>
              </a:rPr>
              <a:t>ghi ngày kiểm tra ở cột ghi họ tên HS.</a:t>
            </a:r>
          </a:p>
          <a:p>
            <a:pPr marL="0" lvl="0" indent="0" algn="just">
              <a:lnSpc>
                <a:spcPct val="87000"/>
              </a:lnSpc>
              <a:spcBef>
                <a:spcPts val="0"/>
              </a:spcBef>
              <a:spcAft>
                <a:spcPts val="800"/>
              </a:spcAft>
              <a:buNone/>
            </a:pPr>
            <a:r>
              <a:rPr lang="en-US" sz="2700" smtClean="0">
                <a:latin typeface="Times New Roman" pitchFamily="18" charset="0"/>
                <a:cs typeface="Times New Roman" pitchFamily="18" charset="0"/>
              </a:rPr>
              <a:t>- TV đọc: Hình </a:t>
            </a:r>
            <a:r>
              <a:rPr lang="en-US" sz="2700">
                <a:latin typeface="Times New Roman" pitchFamily="18" charset="0"/>
                <a:cs typeface="Times New Roman" pitchFamily="18" charset="0"/>
              </a:rPr>
              <a:t>thức đề chưa đúng, chưa có khung ghi điểm.</a:t>
            </a:r>
          </a:p>
          <a:p>
            <a:pPr marL="0" lvl="0" indent="0" algn="just">
              <a:lnSpc>
                <a:spcPct val="87000"/>
              </a:lnSpc>
              <a:spcBef>
                <a:spcPts val="0"/>
              </a:spcBef>
              <a:spcAft>
                <a:spcPts val="800"/>
              </a:spcAft>
              <a:buNone/>
            </a:pPr>
            <a:r>
              <a:rPr lang="en-US" sz="2700" smtClean="0">
                <a:latin typeface="Times New Roman" pitchFamily="18" charset="0"/>
                <a:cs typeface="Times New Roman" pitchFamily="18" charset="0"/>
              </a:rPr>
              <a:t>- Đọc hiểu chưa </a:t>
            </a:r>
            <a:r>
              <a:rPr lang="en-US" sz="2700">
                <a:latin typeface="Times New Roman" pitchFamily="18" charset="0"/>
                <a:cs typeface="Times New Roman" pitchFamily="18" charset="0"/>
              </a:rPr>
              <a:t>ghi số điểm ở mỗi câu lệnh.</a:t>
            </a:r>
          </a:p>
          <a:p>
            <a:pPr marL="0" lvl="0" indent="0" algn="just">
              <a:lnSpc>
                <a:spcPct val="87000"/>
              </a:lnSpc>
              <a:spcBef>
                <a:spcPts val="0"/>
              </a:spcBef>
              <a:spcAft>
                <a:spcPts val="800"/>
              </a:spcAft>
              <a:buNone/>
            </a:pPr>
            <a:r>
              <a:rPr lang="en-US" sz="2700" smtClean="0">
                <a:latin typeface="Times New Roman" pitchFamily="18" charset="0"/>
                <a:cs typeface="Times New Roman" pitchFamily="18" charset="0"/>
              </a:rPr>
              <a:t>- Canh </a:t>
            </a:r>
            <a:r>
              <a:rPr lang="en-US" sz="2700">
                <a:latin typeface="Times New Roman" pitchFamily="18" charset="0"/>
                <a:cs typeface="Times New Roman" pitchFamily="18" charset="0"/>
              </a:rPr>
              <a:t>lề phải khoảng cách quá ít nên mất chữ ở nội dung bài đọc.</a:t>
            </a:r>
          </a:p>
          <a:p>
            <a:pPr marL="0" lvl="0" indent="0" algn="just">
              <a:lnSpc>
                <a:spcPct val="87000"/>
              </a:lnSpc>
              <a:spcBef>
                <a:spcPts val="0"/>
              </a:spcBef>
              <a:spcAft>
                <a:spcPts val="800"/>
              </a:spcAft>
              <a:buNone/>
            </a:pPr>
            <a:r>
              <a:rPr lang="en-US" sz="2700" smtClean="0">
                <a:latin typeface="Times New Roman" pitchFamily="18" charset="0"/>
                <a:cs typeface="Times New Roman" pitchFamily="18" charset="0"/>
              </a:rPr>
              <a:t>- Nên </a:t>
            </a:r>
            <a:r>
              <a:rPr lang="en-US" sz="2700">
                <a:latin typeface="Times New Roman" pitchFamily="18" charset="0"/>
                <a:cs typeface="Times New Roman" pitchFamily="18" charset="0"/>
              </a:rPr>
              <a:t>thiết kế phần tiếng Việt đọc tiếng và đọc hiểu chung trên 1 tờ A4.</a:t>
            </a:r>
          </a:p>
          <a:p>
            <a:pPr algn="just">
              <a:lnSpc>
                <a:spcPct val="87000"/>
              </a:lnSpc>
              <a:spcBef>
                <a:spcPts val="0"/>
              </a:spcBef>
              <a:spcAft>
                <a:spcPts val="800"/>
              </a:spcAft>
              <a:buFontTx/>
              <a:buChar char="-"/>
            </a:pPr>
            <a:r>
              <a:rPr lang="en-US" sz="2700" smtClean="0">
                <a:latin typeface="Times New Roman" pitchFamily="18" charset="0"/>
                <a:cs typeface="Times New Roman" pitchFamily="18" charset="0"/>
              </a:rPr>
              <a:t>Nên </a:t>
            </a:r>
            <a:r>
              <a:rPr lang="en-US" sz="2700">
                <a:latin typeface="Times New Roman" pitchFamily="18" charset="0"/>
                <a:cs typeface="Times New Roman" pitchFamily="18" charset="0"/>
              </a:rPr>
              <a:t>in 1 mặt đề thi, chữ kí HT ở mặt </a:t>
            </a:r>
            <a:r>
              <a:rPr lang="en-US" sz="2700" smtClean="0">
                <a:latin typeface="Times New Roman" pitchFamily="18" charset="0"/>
                <a:cs typeface="Times New Roman" pitchFamily="18" charset="0"/>
              </a:rPr>
              <a:t>sau.</a:t>
            </a:r>
          </a:p>
          <a:p>
            <a:pPr algn="just">
              <a:lnSpc>
                <a:spcPct val="87000"/>
              </a:lnSpc>
              <a:spcBef>
                <a:spcPts val="0"/>
              </a:spcBef>
              <a:spcAft>
                <a:spcPts val="800"/>
              </a:spcAft>
              <a:buFontTx/>
              <a:buChar char="-"/>
            </a:pPr>
            <a:r>
              <a:rPr lang="en-US" sz="2700">
                <a:latin typeface="Times New Roman" pitchFamily="18" charset="0"/>
                <a:cs typeface="Times New Roman" pitchFamily="18" charset="0"/>
              </a:rPr>
              <a:t>K</a:t>
            </a:r>
            <a:r>
              <a:rPr lang="en-US" sz="2700" smtClean="0">
                <a:latin typeface="Times New Roman" pitchFamily="18" charset="0"/>
                <a:cs typeface="Times New Roman" pitchFamily="18" charset="0"/>
              </a:rPr>
              <a:t>hung </a:t>
            </a:r>
            <a:r>
              <a:rPr lang="en-US" sz="2700">
                <a:latin typeface="Times New Roman" pitchFamily="18" charset="0"/>
                <a:cs typeface="Times New Roman" pitchFamily="18" charset="0"/>
              </a:rPr>
              <a:t>điểm bỏ cột SBD và </a:t>
            </a:r>
            <a:r>
              <a:rPr lang="en-US" sz="2700" smtClean="0">
                <a:latin typeface="Times New Roman" pitchFamily="18" charset="0"/>
                <a:cs typeface="Times New Roman" pitchFamily="18" charset="0"/>
              </a:rPr>
              <a:t>SMM, </a:t>
            </a:r>
            <a:r>
              <a:rPr lang="en-US" sz="2700">
                <a:latin typeface="Times New Roman" pitchFamily="18" charset="0"/>
                <a:cs typeface="Times New Roman" pitchFamily="18" charset="0"/>
              </a:rPr>
              <a:t>thêm cột </a:t>
            </a:r>
            <a:r>
              <a:rPr lang="en-US" sz="2700" smtClean="0">
                <a:latin typeface="Times New Roman" pitchFamily="18" charset="0"/>
                <a:cs typeface="Times New Roman" pitchFamily="18" charset="0"/>
              </a:rPr>
              <a:t>STT. </a:t>
            </a:r>
            <a:r>
              <a:rPr lang="en-US" sz="2700">
                <a:latin typeface="Times New Roman" pitchFamily="18" charset="0"/>
                <a:cs typeface="Times New Roman" pitchFamily="18" charset="0"/>
              </a:rPr>
              <a:t>Trang 2 không cần kẻ khung vì không rọc </a:t>
            </a:r>
            <a:r>
              <a:rPr lang="en-US" sz="2700" smtClean="0">
                <a:latin typeface="Times New Roman" pitchFamily="18" charset="0"/>
                <a:cs typeface="Times New Roman" pitchFamily="18" charset="0"/>
              </a:rPr>
              <a:t>phách. Khối </a:t>
            </a:r>
            <a:r>
              <a:rPr lang="en-US" sz="2700">
                <a:latin typeface="Times New Roman" pitchFamily="18" charset="0"/>
                <a:cs typeface="Times New Roman" pitchFamily="18" charset="0"/>
              </a:rPr>
              <a:t>4, 5 nên chọn font chữ Time New </a:t>
            </a:r>
            <a:r>
              <a:rPr lang="en-US" sz="2700" smtClean="0">
                <a:latin typeface="Times New Roman" pitchFamily="18" charset="0"/>
                <a:cs typeface="Times New Roman" pitchFamily="18" charset="0"/>
              </a:rPr>
              <a:t>Roman.</a:t>
            </a:r>
          </a:p>
          <a:p>
            <a:pPr marL="0" indent="0" algn="just">
              <a:lnSpc>
                <a:spcPct val="87000"/>
              </a:lnSpc>
              <a:spcBef>
                <a:spcPts val="0"/>
              </a:spcBef>
              <a:spcAft>
                <a:spcPts val="800"/>
              </a:spcAft>
              <a:buNone/>
            </a:pPr>
            <a:r>
              <a:rPr lang="en-US" sz="2700" smtClean="0">
                <a:latin typeface="Times New Roman" pitchFamily="18" charset="0"/>
                <a:cs typeface="Times New Roman" pitchFamily="18" charset="0"/>
              </a:rPr>
              <a:t>- Thiết </a:t>
            </a:r>
            <a:r>
              <a:rPr lang="en-US" sz="2700">
                <a:latin typeface="Times New Roman" pitchFamily="18" charset="0"/>
                <a:cs typeface="Times New Roman" pitchFamily="18" charset="0"/>
              </a:rPr>
              <a:t>kế trang giấy chưa đẹp, canh chỉnh văn bản chưa đều</a:t>
            </a:r>
            <a:r>
              <a:rPr lang="en-US" sz="2700" smtClean="0">
                <a:latin typeface="Times New Roman" pitchFamily="18" charset="0"/>
                <a:cs typeface="Times New Roman" pitchFamily="18" charset="0"/>
              </a:rPr>
              <a:t>.</a:t>
            </a:r>
            <a:endParaRPr lang="en-US" sz="270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87000"/>
              </a:lnSpc>
              <a:spcBef>
                <a:spcPts val="0"/>
              </a:spcBef>
              <a:spcAft>
                <a:spcPts val="800"/>
              </a:spcAft>
              <a:buNone/>
            </a:pPr>
            <a:r>
              <a:rPr lang="en-US" sz="2700" smtClean="0">
                <a:latin typeface="Times New Roman" panose="02020603050405020304" pitchFamily="18" charset="0"/>
                <a:ea typeface="Calibri" panose="020F0502020204030204" pitchFamily="34" charset="0"/>
                <a:cs typeface="Times New Roman" panose="02020603050405020304" pitchFamily="18" charset="0"/>
              </a:rPr>
              <a:t>- </a:t>
            </a:r>
            <a:r>
              <a:rPr lang="en-US" sz="2700">
                <a:latin typeface="Times New Roman" panose="02020603050405020304" pitchFamily="18" charset="0"/>
                <a:ea typeface="Calibri" panose="020F0502020204030204" pitchFamily="34" charset="0"/>
                <a:cs typeface="Times New Roman" panose="02020603050405020304" pitchFamily="18" charset="0"/>
              </a:rPr>
              <a:t>Một số đề còn rườm rà, có những chi tiết không nhất thiết thể hiện trên đề.</a:t>
            </a:r>
          </a:p>
          <a:p>
            <a:endParaRPr lang="en-US" sz="2700"/>
          </a:p>
        </p:txBody>
      </p:sp>
    </p:spTree>
    <p:extLst>
      <p:ext uri="{BB962C8B-B14F-4D97-AF65-F5344CB8AC3E}">
        <p14:creationId xmlns:p14="http://schemas.microsoft.com/office/powerpoint/2010/main" val="2537516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59">
            <a:extLst>
              <a:ext uri="{FF2B5EF4-FFF2-40B4-BE49-F238E27FC236}">
                <a16:creationId xmlns:a16="http://schemas.microsoft.com/office/drawing/2014/main" xmlns="" id="{C332C5AA-961D-8147-9BF9-CAA8C6274016}"/>
              </a:ext>
            </a:extLst>
          </p:cNvPr>
          <p:cNvSpPr/>
          <p:nvPr/>
        </p:nvSpPr>
        <p:spPr>
          <a:xfrm>
            <a:off x="924233" y="678429"/>
            <a:ext cx="10552992" cy="1128514"/>
          </a:xfrm>
          <a:prstGeom prst="rect">
            <a:avLst/>
          </a:prstGeom>
        </p:spPr>
        <p:txBody>
          <a:bodyPr wrap="square">
            <a:spAutoFit/>
          </a:bodyPr>
          <a:lstStyle/>
          <a:p>
            <a:pPr marR="0" lvl="0" algn="ctr" defTabSz="914400" rtl="0" eaLnBrk="1" fontAlgn="base" latinLnBrk="0" hangingPunct="1">
              <a:lnSpc>
                <a:spcPct val="100000"/>
              </a:lnSpc>
              <a:spcBef>
                <a:spcPts val="225"/>
              </a:spcBef>
              <a:spcAft>
                <a:spcPts val="225"/>
              </a:spcAft>
              <a:buClrTx/>
              <a:buSzTx/>
              <a:tabLst/>
              <a:defRPr/>
            </a:pPr>
            <a:r>
              <a:rPr kumimoji="0" lang="en-US" sz="3200" b="1" i="0" u="none" strike="noStrike" kern="1200" cap="none" spc="0" normalizeH="0" baseline="0" noProof="0" dirty="0" smtClean="0">
                <a:ln>
                  <a:noFill/>
                </a:ln>
                <a:solidFill>
                  <a:srgbClr val="006600"/>
                </a:solidFill>
                <a:effectLst/>
                <a:uLnTx/>
                <a:uFillTx/>
                <a:latin typeface="Times New Roman" panose="02020603050405020304" pitchFamily="18" charset="0"/>
                <a:ea typeface="+mn-ea"/>
                <a:cs typeface="Times New Roman" panose="02020603050405020304" pitchFamily="18" charset="0"/>
              </a:rPr>
              <a:t>2. TRAO ĐỔI</a:t>
            </a:r>
            <a:r>
              <a:rPr kumimoji="0" lang="en-US" sz="3200" b="1" i="0" u="none" strike="noStrike" kern="1200" cap="none" spc="0" normalizeH="0" noProof="0" dirty="0" smtClean="0">
                <a:ln>
                  <a:noFill/>
                </a:ln>
                <a:solidFill>
                  <a:srgbClr val="006600"/>
                </a:solidFill>
                <a:effectLst/>
                <a:uLnTx/>
                <a:uFillTx/>
                <a:latin typeface="Times New Roman" panose="02020603050405020304" pitchFamily="18" charset="0"/>
                <a:ea typeface="+mn-ea"/>
                <a:cs typeface="Times New Roman" panose="02020603050405020304" pitchFamily="18" charset="0"/>
              </a:rPr>
              <a:t> VỀ </a:t>
            </a:r>
          </a:p>
          <a:p>
            <a:pPr marR="0" lvl="0" algn="ctr" defTabSz="914400" rtl="0" eaLnBrk="1" fontAlgn="base" latinLnBrk="0" hangingPunct="1">
              <a:lnSpc>
                <a:spcPct val="100000"/>
              </a:lnSpc>
              <a:spcBef>
                <a:spcPts val="225"/>
              </a:spcBef>
              <a:spcAft>
                <a:spcPts val="225"/>
              </a:spcAft>
              <a:buClrTx/>
              <a:buSzTx/>
              <a:tabLst/>
              <a:defRPr/>
            </a:pPr>
            <a:r>
              <a:rPr kumimoji="0" lang="en-US" sz="3200" b="1" i="0" u="none" strike="noStrike" kern="1200" cap="none" spc="0" normalizeH="0" noProof="0" dirty="0" smtClean="0">
                <a:ln>
                  <a:noFill/>
                </a:ln>
                <a:solidFill>
                  <a:srgbClr val="006600"/>
                </a:solidFill>
                <a:effectLst/>
                <a:uLnTx/>
                <a:uFillTx/>
                <a:latin typeface="Times New Roman" panose="02020603050405020304" pitchFamily="18" charset="0"/>
                <a:ea typeface="+mn-ea"/>
                <a:cs typeface="Times New Roman" panose="02020603050405020304" pitchFamily="18" charset="0"/>
              </a:rPr>
              <a:t>THIẾT KẾ ĐỀ KIỂM TRA ĐỊNH KÌ MÔN TIẾNG VIỆT </a:t>
            </a:r>
            <a:endParaRPr kumimoji="0" lang="en-US" sz="3200" b="1" i="0" u="none" strike="noStrike" kern="1200" cap="none" spc="0" normalizeH="0" baseline="0" noProof="0" dirty="0" smtClean="0">
              <a:ln>
                <a:noFill/>
              </a:ln>
              <a:solidFill>
                <a:srgbClr val="0066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80139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905000" y="76200"/>
          <a:ext cx="8382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1752600" y="1828801"/>
            <a:ext cx="8610600" cy="461665"/>
          </a:xfrm>
          <a:prstGeom prst="rect">
            <a:avLst/>
          </a:prstGeom>
          <a:noFill/>
        </p:spPr>
        <p:txBody>
          <a:bodyPr wrap="square" rtlCol="0">
            <a:spAutoFit/>
          </a:bodyPr>
          <a:lstStyle/>
          <a:p>
            <a:pPr algn="just"/>
            <a:r>
              <a:rPr lang="en-US" sz="2400" b="1" i="1" dirty="0">
                <a:solidFill>
                  <a:srgbClr val="C00000"/>
                </a:solidFill>
                <a:latin typeface="Times New Roman" pitchFamily="18" charset="0"/>
                <a:cs typeface="Times New Roman" pitchFamily="18" charset="0"/>
              </a:rPr>
              <a:t>* </a:t>
            </a:r>
            <a:r>
              <a:rPr lang="vi-VN" sz="2400" b="1" i="1" dirty="0">
                <a:solidFill>
                  <a:srgbClr val="C00000"/>
                </a:solidFill>
                <a:latin typeface="Times New Roman" pitchFamily="18" charset="0"/>
                <a:cs typeface="Times New Roman" pitchFamily="18" charset="0"/>
              </a:rPr>
              <a:t>Một số </a:t>
            </a:r>
            <a:r>
              <a:rPr lang="en-US" sz="2400" b="1" i="1" dirty="0" err="1" smtClean="0">
                <a:solidFill>
                  <a:srgbClr val="C00000"/>
                </a:solidFill>
                <a:latin typeface="Times New Roman" pitchFamily="18" charset="0"/>
                <a:cs typeface="Times New Roman" pitchFamily="18" charset="0"/>
              </a:rPr>
              <a:t>gợi</a:t>
            </a:r>
            <a:r>
              <a:rPr lang="en-US" sz="2400" b="1" i="1" dirty="0" smtClean="0">
                <a:solidFill>
                  <a:srgbClr val="C00000"/>
                </a:solidFill>
                <a:latin typeface="Times New Roman" pitchFamily="18" charset="0"/>
                <a:cs typeface="Times New Roman" pitchFamily="18" charset="0"/>
              </a:rPr>
              <a:t> ý </a:t>
            </a:r>
            <a:r>
              <a:rPr lang="vi-VN" sz="2400" b="1" i="1" dirty="0" smtClean="0">
                <a:solidFill>
                  <a:srgbClr val="C00000"/>
                </a:solidFill>
                <a:latin typeface="Times New Roman" pitchFamily="18" charset="0"/>
                <a:cs typeface="Times New Roman" pitchFamily="18" charset="0"/>
              </a:rPr>
              <a:t>biên </a:t>
            </a:r>
            <a:r>
              <a:rPr lang="vi-VN" sz="2400" b="1" i="1" dirty="0">
                <a:solidFill>
                  <a:srgbClr val="C00000"/>
                </a:solidFill>
                <a:latin typeface="Times New Roman" pitchFamily="18" charset="0"/>
                <a:cs typeface="Times New Roman" pitchFamily="18" charset="0"/>
              </a:rPr>
              <a:t>soạn đề kiểm tra theo ma trận</a:t>
            </a:r>
            <a:endParaRPr lang="en-US" sz="2400" b="1" i="1" dirty="0">
              <a:solidFill>
                <a:srgbClr val="C00000"/>
              </a:solidFill>
              <a:latin typeface="Times New Roman" pitchFamily="18" charset="0"/>
              <a:cs typeface="Times New Roman" pitchFamily="18" charset="0"/>
            </a:endParaRPr>
          </a:p>
        </p:txBody>
      </p:sp>
      <p:sp>
        <p:nvSpPr>
          <p:cNvPr id="10" name="Rounded Rectangle 9"/>
          <p:cNvSpPr/>
          <p:nvPr/>
        </p:nvSpPr>
        <p:spPr>
          <a:xfrm>
            <a:off x="1752600" y="2435773"/>
            <a:ext cx="8686800" cy="38100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en-US" sz="2000" dirty="0">
                <a:solidFill>
                  <a:prstClr val="black"/>
                </a:solidFill>
                <a:latin typeface="Times New Roman" pitchFamily="18" charset="0"/>
                <a:cs typeface="Times New Roman" pitchFamily="18" charset="0"/>
              </a:rPr>
              <a:t>- </a:t>
            </a:r>
            <a:r>
              <a:rPr lang="vi-VN" sz="2000" dirty="0">
                <a:solidFill>
                  <a:prstClr val="black"/>
                </a:solidFill>
                <a:latin typeface="Times New Roman" pitchFamily="18" charset="0"/>
                <a:cs typeface="Times New Roman" pitchFamily="18" charset="0"/>
              </a:rPr>
              <a:t>Bài đọc hiểu gồm 1 văn bản là câu chuyện, bài văn, bài thơ… Tổng độ dài của các văn bản khoảng 80 - 100 chữ, thời gian đọc thầm khoảng </a:t>
            </a:r>
            <a:r>
              <a:rPr lang="vi-VN" sz="2000" dirty="0" smtClean="0">
                <a:solidFill>
                  <a:prstClr val="black"/>
                </a:solidFill>
                <a:latin typeface="Times New Roman" pitchFamily="18" charset="0"/>
                <a:cs typeface="Times New Roman" pitchFamily="18" charset="0"/>
              </a:rPr>
              <a:t>2-3 </a:t>
            </a:r>
            <a:r>
              <a:rPr lang="vi-VN" sz="2000" dirty="0">
                <a:solidFill>
                  <a:prstClr val="black"/>
                </a:solidFill>
                <a:latin typeface="Times New Roman" pitchFamily="18" charset="0"/>
                <a:cs typeface="Times New Roman" pitchFamily="18" charset="0"/>
              </a:rPr>
              <a:t>phút (theo chuẩn kiến thức kĩ năng môn Tiếng Việt lớp 1- HKII). </a:t>
            </a:r>
            <a:endParaRPr lang="en-US" sz="2000" dirty="0">
              <a:solidFill>
                <a:prstClr val="black"/>
              </a:solidFill>
              <a:latin typeface="Times New Roman" pitchFamily="18" charset="0"/>
              <a:cs typeface="Times New Roman" pitchFamily="18" charset="0"/>
            </a:endParaRPr>
          </a:p>
          <a:p>
            <a:pPr algn="just"/>
            <a:r>
              <a:rPr lang="vi-VN" sz="2000" dirty="0">
                <a:solidFill>
                  <a:prstClr val="black"/>
                </a:solidFill>
                <a:latin typeface="Times New Roman" pitchFamily="18" charset="0"/>
                <a:cs typeface="Times New Roman" pitchFamily="18" charset="0"/>
              </a:rPr>
              <a:t>- Dạng câu hỏi TNKQ dùng trong đề kiểm tra gồm: câu hỏi </a:t>
            </a:r>
            <a:r>
              <a:rPr lang="en-US" sz="2000" dirty="0" smtClean="0">
                <a:solidFill>
                  <a:prstClr val="black"/>
                </a:solidFill>
                <a:latin typeface="Times New Roman" pitchFamily="18" charset="0"/>
                <a:cs typeface="Times New Roman" pitchFamily="18" charset="0"/>
              </a:rPr>
              <a:t>3/</a:t>
            </a:r>
            <a:r>
              <a:rPr lang="vi-VN" sz="2000" dirty="0" smtClean="0">
                <a:solidFill>
                  <a:prstClr val="black"/>
                </a:solidFill>
                <a:latin typeface="Times New Roman" pitchFamily="18" charset="0"/>
                <a:cs typeface="Times New Roman" pitchFamily="18" charset="0"/>
              </a:rPr>
              <a:t>4 </a:t>
            </a:r>
            <a:r>
              <a:rPr lang="vi-VN" sz="2000" dirty="0">
                <a:solidFill>
                  <a:prstClr val="black"/>
                </a:solidFill>
                <a:latin typeface="Times New Roman" pitchFamily="18" charset="0"/>
                <a:cs typeface="Times New Roman" pitchFamily="18" charset="0"/>
              </a:rPr>
              <a:t>phương án trả lời để học sinh chọn 1 phương án trả lời, câu hỏi yêu cầu điền ngắn (một âm, tiếng, từ , dấu câu vào chỗ trống, câu hỏi yêu cầu nối cặp đôi tạo thành câu…)</a:t>
            </a:r>
            <a:endParaRPr lang="en-US" sz="2000" dirty="0">
              <a:solidFill>
                <a:prstClr val="black"/>
              </a:solidFill>
              <a:latin typeface="Times New Roman" pitchFamily="18" charset="0"/>
              <a:cs typeface="Times New Roman" pitchFamily="18" charset="0"/>
            </a:endParaRPr>
          </a:p>
          <a:p>
            <a:pPr algn="just"/>
            <a:r>
              <a:rPr lang="vi-VN" sz="2000" dirty="0">
                <a:solidFill>
                  <a:prstClr val="black"/>
                </a:solidFill>
                <a:latin typeface="Times New Roman" pitchFamily="18" charset="0"/>
                <a:cs typeface="Times New Roman" pitchFamily="18" charset="0"/>
              </a:rPr>
              <a:t>- Câu hỏi tự luận trong đề bài này là loại câu hỏi yêu cầu HS tự hình thành câu trả lời bao gồm một hoặc một vài câu dùng để: nêu ý kiến cá nhân về một chi tiết trong bài đọc, nêu ý kiến giải thích ngắn về một chi tiết trong bài đọc, … </a:t>
            </a:r>
            <a:endParaRPr lang="en-US" sz="2000" dirty="0">
              <a:solidFill>
                <a:prstClr val="black"/>
              </a:solidFill>
              <a:latin typeface="Times New Roman" pitchFamily="18" charset="0"/>
              <a:cs typeface="Times New Roman" pitchFamily="18" charset="0"/>
            </a:endParaRPr>
          </a:p>
          <a:p>
            <a:pPr algn="just"/>
            <a:r>
              <a:rPr lang="vi-VN" sz="2000" dirty="0">
                <a:solidFill>
                  <a:prstClr val="black"/>
                </a:solidFill>
                <a:latin typeface="Times New Roman" pitchFamily="18" charset="0"/>
                <a:cs typeface="Times New Roman" pitchFamily="18" charset="0"/>
              </a:rPr>
              <a:t>- Thời gian tính trung bình để học sinh làm một câu hỏi TNKQ: 1-2 phút; làm một câu hỏi tự luận:</a:t>
            </a:r>
            <a:r>
              <a:rPr lang="en-US" sz="2000" dirty="0">
                <a:solidFill>
                  <a:prstClr val="black"/>
                </a:solidFill>
                <a:latin typeface="Times New Roman" pitchFamily="18" charset="0"/>
                <a:cs typeface="Times New Roman" pitchFamily="18" charset="0"/>
              </a:rPr>
              <a:t> </a:t>
            </a:r>
            <a:r>
              <a:rPr lang="vi-VN" sz="2000" dirty="0">
                <a:solidFill>
                  <a:prstClr val="black"/>
                </a:solidFill>
                <a:latin typeface="Times New Roman" pitchFamily="18" charset="0"/>
                <a:cs typeface="Times New Roman" pitchFamily="18" charset="0"/>
              </a:rPr>
              <a:t>từ </a:t>
            </a:r>
            <a:r>
              <a:rPr lang="vi-VN" sz="2000" dirty="0" smtClean="0">
                <a:solidFill>
                  <a:prstClr val="black"/>
                </a:solidFill>
                <a:latin typeface="Times New Roman" pitchFamily="18" charset="0"/>
                <a:cs typeface="Times New Roman" pitchFamily="18" charset="0"/>
              </a:rPr>
              <a:t>2-4 </a:t>
            </a:r>
            <a:r>
              <a:rPr lang="vi-VN" sz="2000" dirty="0">
                <a:solidFill>
                  <a:prstClr val="black"/>
                </a:solidFill>
                <a:latin typeface="Times New Roman" pitchFamily="18" charset="0"/>
                <a:cs typeface="Times New Roman" pitchFamily="18" charset="0"/>
              </a:rPr>
              <a:t>phút.</a:t>
            </a:r>
            <a:endParaRPr lang="en-US" sz="2000" dirty="0">
              <a:solidFill>
                <a:prstClr val="black"/>
              </a:solidFill>
              <a:latin typeface="Times New Roman" pitchFamily="18" charset="0"/>
              <a:cs typeface="Times New Roman" pitchFamily="18" charset="0"/>
            </a:endParaRPr>
          </a:p>
        </p:txBody>
      </p:sp>
      <p:sp>
        <p:nvSpPr>
          <p:cNvPr id="9" name="Rectangle 8"/>
          <p:cNvSpPr/>
          <p:nvPr/>
        </p:nvSpPr>
        <p:spPr>
          <a:xfrm>
            <a:off x="1524000" y="167671"/>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1</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7230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4120122015"/>
              </p:ext>
            </p:extLst>
          </p:nvPr>
        </p:nvGraphicFramePr>
        <p:xfrm>
          <a:off x="1905000" y="76200"/>
          <a:ext cx="8382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Table 6"/>
          <p:cNvGraphicFramePr>
            <a:graphicFrameLocks noGrp="1"/>
          </p:cNvGraphicFramePr>
          <p:nvPr>
            <p:extLst>
              <p:ext uri="{D42A27DB-BD31-4B8C-83A1-F6EECF244321}">
                <p14:modId xmlns:p14="http://schemas.microsoft.com/office/powerpoint/2010/main" val="890660762"/>
              </p:ext>
            </p:extLst>
          </p:nvPr>
        </p:nvGraphicFramePr>
        <p:xfrm>
          <a:off x="1981199" y="1828801"/>
          <a:ext cx="8305801" cy="4267200"/>
        </p:xfrm>
        <a:graphic>
          <a:graphicData uri="http://schemas.openxmlformats.org/drawingml/2006/table">
            <a:tbl>
              <a:tblPr/>
              <a:tblGrid>
                <a:gridCol w="3780328">
                  <a:extLst>
                    <a:ext uri="{9D8B030D-6E8A-4147-A177-3AD203B41FA5}">
                      <a16:colId xmlns:a16="http://schemas.microsoft.com/office/drawing/2014/main" xmlns="" val="20000"/>
                    </a:ext>
                  </a:extLst>
                </a:gridCol>
                <a:gridCol w="951802">
                  <a:extLst>
                    <a:ext uri="{9D8B030D-6E8A-4147-A177-3AD203B41FA5}">
                      <a16:colId xmlns:a16="http://schemas.microsoft.com/office/drawing/2014/main" xmlns="" val="20001"/>
                    </a:ext>
                  </a:extLst>
                </a:gridCol>
                <a:gridCol w="714902">
                  <a:extLst>
                    <a:ext uri="{9D8B030D-6E8A-4147-A177-3AD203B41FA5}">
                      <a16:colId xmlns:a16="http://schemas.microsoft.com/office/drawing/2014/main" xmlns="" val="20002"/>
                    </a:ext>
                  </a:extLst>
                </a:gridCol>
                <a:gridCol w="714902">
                  <a:extLst>
                    <a:ext uri="{9D8B030D-6E8A-4147-A177-3AD203B41FA5}">
                      <a16:colId xmlns:a16="http://schemas.microsoft.com/office/drawing/2014/main" xmlns="" val="20003"/>
                    </a:ext>
                  </a:extLst>
                </a:gridCol>
                <a:gridCol w="714902">
                  <a:extLst>
                    <a:ext uri="{9D8B030D-6E8A-4147-A177-3AD203B41FA5}">
                      <a16:colId xmlns:a16="http://schemas.microsoft.com/office/drawing/2014/main" xmlns="" val="20004"/>
                    </a:ext>
                  </a:extLst>
                </a:gridCol>
                <a:gridCol w="714902">
                  <a:extLst>
                    <a:ext uri="{9D8B030D-6E8A-4147-A177-3AD203B41FA5}">
                      <a16:colId xmlns:a16="http://schemas.microsoft.com/office/drawing/2014/main" xmlns="" val="20005"/>
                    </a:ext>
                  </a:extLst>
                </a:gridCol>
                <a:gridCol w="714063">
                  <a:extLst>
                    <a:ext uri="{9D8B030D-6E8A-4147-A177-3AD203B41FA5}">
                      <a16:colId xmlns:a16="http://schemas.microsoft.com/office/drawing/2014/main" xmlns="" val="20006"/>
                    </a:ext>
                  </a:extLst>
                </a:gridCol>
              </a:tblGrid>
              <a:tr h="384398">
                <a:tc>
                  <a:txBody>
                    <a:bodyPr/>
                    <a:lstStyle/>
                    <a:p>
                      <a:pPr algn="ctr">
                        <a:spcBef>
                          <a:spcPts val="300"/>
                        </a:spcBef>
                        <a:spcAft>
                          <a:spcPts val="300"/>
                        </a:spcAft>
                      </a:pPr>
                      <a:r>
                        <a:rPr lang="es-ES" sz="2000" b="1" dirty="0" err="1">
                          <a:latin typeface="Times New Roman"/>
                          <a:ea typeface="Times New Roman"/>
                          <a:cs typeface="DaunPenh"/>
                        </a:rPr>
                        <a:t>Mạch</a:t>
                      </a:r>
                      <a:r>
                        <a:rPr lang="es-ES" sz="2000" b="1" dirty="0">
                          <a:latin typeface="Times New Roman"/>
                          <a:ea typeface="Times New Roman"/>
                          <a:cs typeface="DaunPenh"/>
                        </a:rPr>
                        <a:t> </a:t>
                      </a:r>
                      <a:r>
                        <a:rPr lang="es-ES" sz="2000" b="1" dirty="0" err="1">
                          <a:latin typeface="Times New Roman"/>
                          <a:ea typeface="Times New Roman"/>
                          <a:cs typeface="DaunPenh"/>
                        </a:rPr>
                        <a:t>kiến</a:t>
                      </a:r>
                      <a:r>
                        <a:rPr lang="es-ES" sz="2000" b="1" dirty="0">
                          <a:latin typeface="Times New Roman"/>
                          <a:ea typeface="Times New Roman"/>
                          <a:cs typeface="DaunPenh"/>
                        </a:rPr>
                        <a:t> </a:t>
                      </a:r>
                      <a:r>
                        <a:rPr lang="es-ES" sz="2000" b="1" dirty="0" err="1">
                          <a:latin typeface="Times New Roman"/>
                          <a:ea typeface="Times New Roman"/>
                          <a:cs typeface="DaunPenh"/>
                        </a:rPr>
                        <a:t>thức</a:t>
                      </a:r>
                      <a:r>
                        <a:rPr lang="es-ES" sz="2000" b="1" dirty="0">
                          <a:latin typeface="Times New Roman"/>
                          <a:ea typeface="Times New Roman"/>
                          <a:cs typeface="DaunPenh"/>
                        </a:rPr>
                        <a:t>, </a:t>
                      </a:r>
                      <a:r>
                        <a:rPr lang="es-ES" sz="2000" b="1" dirty="0" err="1">
                          <a:latin typeface="Times New Roman"/>
                          <a:ea typeface="Times New Roman"/>
                          <a:cs typeface="DaunPenh"/>
                        </a:rPr>
                        <a:t>kĩ</a:t>
                      </a:r>
                      <a:r>
                        <a:rPr lang="es-ES" sz="2000" b="1" dirty="0">
                          <a:latin typeface="Times New Roman"/>
                          <a:ea typeface="Times New Roman"/>
                          <a:cs typeface="DaunPenh"/>
                        </a:rPr>
                        <a:t> </a:t>
                      </a:r>
                      <a:r>
                        <a:rPr lang="es-ES" sz="2000" b="1" dirty="0" err="1">
                          <a:latin typeface="Times New Roman"/>
                          <a:ea typeface="Times New Roman"/>
                          <a:cs typeface="DaunPenh"/>
                        </a:rPr>
                        <a:t>năng</a:t>
                      </a: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Số câu, số điểm</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Mức 1</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Mức 2</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Mức 3</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Mức 4</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Tổng</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472856">
                <a:tc rowSpan="2">
                  <a:txBody>
                    <a:bodyPr/>
                    <a:lstStyle/>
                    <a:p>
                      <a:pPr algn="just">
                        <a:spcAft>
                          <a:spcPts val="0"/>
                        </a:spcAft>
                      </a:pPr>
                      <a:r>
                        <a:rPr lang="es-ES" sz="2000" b="1" dirty="0" err="1">
                          <a:latin typeface="Times New Roman"/>
                          <a:ea typeface="Times New Roman"/>
                          <a:cs typeface="DaunPenh"/>
                        </a:rPr>
                        <a:t>Kiến</a:t>
                      </a:r>
                      <a:r>
                        <a:rPr lang="es-ES" sz="2000" b="1" dirty="0">
                          <a:latin typeface="Times New Roman"/>
                          <a:ea typeface="Times New Roman"/>
                          <a:cs typeface="DaunPenh"/>
                        </a:rPr>
                        <a:t> </a:t>
                      </a:r>
                      <a:r>
                        <a:rPr lang="es-ES" sz="2000" b="1" dirty="0" err="1">
                          <a:latin typeface="Times New Roman"/>
                          <a:ea typeface="Times New Roman"/>
                          <a:cs typeface="DaunPenh"/>
                        </a:rPr>
                        <a:t>thức</a:t>
                      </a:r>
                      <a:r>
                        <a:rPr lang="es-ES" sz="2000" b="1" dirty="0">
                          <a:latin typeface="Times New Roman"/>
                          <a:ea typeface="Times New Roman"/>
                          <a:cs typeface="DaunPenh"/>
                        </a:rPr>
                        <a:t> </a:t>
                      </a:r>
                      <a:r>
                        <a:rPr lang="es-ES" sz="2000" b="1" dirty="0" err="1">
                          <a:latin typeface="Times New Roman"/>
                          <a:ea typeface="Times New Roman"/>
                          <a:cs typeface="DaunPenh"/>
                        </a:rPr>
                        <a:t>tiếng</a:t>
                      </a:r>
                      <a:r>
                        <a:rPr lang="es-ES" sz="2000" b="1" dirty="0">
                          <a:latin typeface="Times New Roman"/>
                          <a:ea typeface="Times New Roman"/>
                          <a:cs typeface="DaunPenh"/>
                        </a:rPr>
                        <a:t> </a:t>
                      </a:r>
                      <a:r>
                        <a:rPr lang="es-ES" sz="2000" b="1" dirty="0" err="1">
                          <a:latin typeface="Times New Roman"/>
                          <a:ea typeface="Times New Roman"/>
                          <a:cs typeface="DaunPenh"/>
                        </a:rPr>
                        <a:t>Việt</a:t>
                      </a:r>
                      <a:r>
                        <a:rPr lang="es-ES" sz="2000" b="1" dirty="0">
                          <a:latin typeface="Times New Roman"/>
                          <a:ea typeface="Times New Roman"/>
                          <a:cs typeface="DaunPenh"/>
                        </a:rPr>
                        <a:t> :</a:t>
                      </a:r>
                      <a:endParaRPr lang="en-US" sz="2000" dirty="0">
                        <a:latin typeface="Times New Roman"/>
                        <a:ea typeface="Times New Roman"/>
                        <a:cs typeface="DaunPenh"/>
                      </a:endParaRPr>
                    </a:p>
                    <a:p>
                      <a:pPr algn="just">
                        <a:spcAft>
                          <a:spcPts val="0"/>
                        </a:spcAft>
                      </a:pPr>
                      <a:r>
                        <a:rPr lang="en-US" sz="2000" dirty="0">
                          <a:latin typeface="Times New Roman"/>
                          <a:ea typeface="Times New Roman"/>
                          <a:cs typeface="DaunPenh"/>
                        </a:rPr>
                        <a:t>-</a:t>
                      </a:r>
                      <a:r>
                        <a:rPr lang="vi-VN" sz="2000" dirty="0">
                          <a:latin typeface="Times New Roman"/>
                          <a:ea typeface="Times New Roman"/>
                          <a:cs typeface="DaunPenh"/>
                        </a:rPr>
                        <a:t> Nhận biết được các từ chỉ sự vật, hoạt động, đặc điểm, tính chất.</a:t>
                      </a:r>
                      <a:endParaRPr lang="en-US" sz="2000" dirty="0">
                        <a:latin typeface="Times New Roman"/>
                        <a:ea typeface="Times New Roman"/>
                        <a:cs typeface="DaunPenh"/>
                      </a:endParaRPr>
                    </a:p>
                    <a:p>
                      <a:pPr algn="just">
                        <a:spcAft>
                          <a:spcPts val="0"/>
                        </a:spcAft>
                      </a:pPr>
                      <a:r>
                        <a:rPr lang="en-US" sz="2000" dirty="0">
                          <a:latin typeface="Times New Roman"/>
                          <a:ea typeface="Times New Roman"/>
                          <a:cs typeface="DaunPenh"/>
                        </a:rPr>
                        <a:t>- </a:t>
                      </a:r>
                      <a:r>
                        <a:rPr lang="vi-VN" sz="2000" dirty="0">
                          <a:latin typeface="Times New Roman"/>
                          <a:ea typeface="Times New Roman"/>
                          <a:cs typeface="DaunPenh"/>
                        </a:rPr>
                        <a:t>Nắm vững mô hình phổ biến của câu trần thuật đơn và đặt câu theo những mô hình này.</a:t>
                      </a:r>
                      <a:endParaRPr lang="en-US" sz="2000" dirty="0">
                        <a:latin typeface="Times New Roman"/>
                        <a:ea typeface="Times New Roman"/>
                        <a:cs typeface="DaunPenh"/>
                      </a:endParaRPr>
                    </a:p>
                    <a:p>
                      <a:pPr algn="just">
                        <a:spcAft>
                          <a:spcPts val="0"/>
                        </a:spcAft>
                      </a:pPr>
                      <a:r>
                        <a:rPr lang="en-US" sz="2000" dirty="0">
                          <a:latin typeface="Times New Roman"/>
                          <a:ea typeface="Times New Roman"/>
                          <a:cs typeface="DaunPenh"/>
                        </a:rPr>
                        <a:t>- </a:t>
                      </a:r>
                      <a:r>
                        <a:rPr lang="vi-VN" sz="2000" dirty="0">
                          <a:latin typeface="Times New Roman"/>
                          <a:ea typeface="Times New Roman"/>
                          <a:cs typeface="DaunPenh"/>
                        </a:rPr>
                        <a:t>Biết cách dùng dấu chấm, dấu phẩy, dấu chấm hỏi, dấu chấm than, dấu hai chấm.</a:t>
                      </a:r>
                      <a:endParaRPr lang="en-US" sz="2000" dirty="0">
                        <a:latin typeface="Times New Roman"/>
                        <a:ea typeface="Times New Roman"/>
                        <a:cs typeface="DaunPenh"/>
                      </a:endParaRPr>
                    </a:p>
                    <a:p>
                      <a:pPr algn="just">
                        <a:spcAft>
                          <a:spcPts val="0"/>
                        </a:spcAft>
                      </a:pPr>
                      <a:r>
                        <a:rPr lang="en-US" sz="2000" dirty="0">
                          <a:latin typeface="Times New Roman"/>
                          <a:ea typeface="Times New Roman"/>
                          <a:cs typeface="DaunPenh"/>
                        </a:rPr>
                        <a:t>-</a:t>
                      </a:r>
                      <a:r>
                        <a:rPr lang="vi-VN" sz="2000" dirty="0">
                          <a:latin typeface="Times New Roman"/>
                          <a:ea typeface="Times New Roman"/>
                          <a:cs typeface="DaunPenh"/>
                        </a:rPr>
                        <a:t> Bước đầu nhận biết biện pháp </a:t>
                      </a:r>
                      <a:r>
                        <a:rPr lang="en-US" sz="2000" dirty="0">
                          <a:latin typeface="Times New Roman"/>
                          <a:ea typeface="Times New Roman"/>
                          <a:cs typeface="DaunPenh"/>
                        </a:rPr>
                        <a:t>so </a:t>
                      </a:r>
                      <a:r>
                        <a:rPr lang="en-US" sz="2000" dirty="0" err="1">
                          <a:latin typeface="Times New Roman"/>
                          <a:ea typeface="Times New Roman"/>
                          <a:cs typeface="DaunPenh"/>
                        </a:rPr>
                        <a:t>sánh</a:t>
                      </a:r>
                      <a:r>
                        <a:rPr lang="vi-VN" sz="2000" dirty="0">
                          <a:latin typeface="Times New Roman"/>
                          <a:ea typeface="Times New Roman"/>
                          <a:cs typeface="DaunPenh"/>
                        </a:rPr>
                        <a:t> trong bài học và trong lời nói.</a:t>
                      </a:r>
                      <a:r>
                        <a:rPr lang="en-US" sz="2000" dirty="0">
                          <a:latin typeface="Times New Roman"/>
                          <a:ea typeface="Times New Roman"/>
                          <a:cs typeface="DaunPenh"/>
                        </a:rPr>
                        <a:t>..</a:t>
                      </a:r>
                    </a:p>
                  </a:txBody>
                  <a:tcPr marL="58242" marR="58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a:latin typeface="Times New Roman"/>
                          <a:ea typeface="Times New Roman"/>
                          <a:cs typeface="DaunPenh"/>
                        </a:rPr>
                        <a:t>Số câu</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49130">
                <a:tc vMerge="1">
                  <a:txBody>
                    <a:bodyPr/>
                    <a:lstStyle/>
                    <a:p>
                      <a:endParaRPr lang="en-US"/>
                    </a:p>
                  </a:txBody>
                  <a:tcPr/>
                </a:tc>
                <a:tc>
                  <a:txBody>
                    <a:bodyPr/>
                    <a:lstStyle/>
                    <a:p>
                      <a:pPr algn="ctr">
                        <a:spcBef>
                          <a:spcPts val="300"/>
                        </a:spcBef>
                        <a:spcAft>
                          <a:spcPts val="300"/>
                        </a:spcAft>
                      </a:pPr>
                      <a:r>
                        <a:rPr lang="vi-VN" sz="2000">
                          <a:latin typeface="Times New Roman"/>
                          <a:ea typeface="Times New Roman"/>
                          <a:cs typeface="DaunPenh"/>
                        </a:rPr>
                        <a:t>Số </a:t>
                      </a:r>
                      <a:r>
                        <a:rPr lang="en-US" sz="2000">
                          <a:latin typeface="Times New Roman"/>
                          <a:ea typeface="Times New Roman"/>
                          <a:cs typeface="DaunPenh"/>
                        </a:rPr>
                        <a:t>điểm</a:t>
                      </a: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5" name="Rectangle 4"/>
          <p:cNvSpPr/>
          <p:nvPr/>
        </p:nvSpPr>
        <p:spPr>
          <a:xfrm>
            <a:off x="1562099" y="76200"/>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2, 3</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366152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330192001"/>
              </p:ext>
            </p:extLst>
          </p:nvPr>
        </p:nvGraphicFramePr>
        <p:xfrm>
          <a:off x="1905000" y="76200"/>
          <a:ext cx="8382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66306475"/>
              </p:ext>
            </p:extLst>
          </p:nvPr>
        </p:nvGraphicFramePr>
        <p:xfrm>
          <a:off x="1905004" y="1676400"/>
          <a:ext cx="8381996" cy="4876800"/>
        </p:xfrm>
        <a:graphic>
          <a:graphicData uri="http://schemas.openxmlformats.org/drawingml/2006/table">
            <a:tbl>
              <a:tblPr/>
              <a:tblGrid>
                <a:gridCol w="3815010">
                  <a:extLst>
                    <a:ext uri="{9D8B030D-6E8A-4147-A177-3AD203B41FA5}">
                      <a16:colId xmlns:a16="http://schemas.microsoft.com/office/drawing/2014/main" xmlns="" val="20000"/>
                    </a:ext>
                  </a:extLst>
                </a:gridCol>
                <a:gridCol w="960533">
                  <a:extLst>
                    <a:ext uri="{9D8B030D-6E8A-4147-A177-3AD203B41FA5}">
                      <a16:colId xmlns:a16="http://schemas.microsoft.com/office/drawing/2014/main" xmlns="" val="20001"/>
                    </a:ext>
                  </a:extLst>
                </a:gridCol>
                <a:gridCol w="721460">
                  <a:extLst>
                    <a:ext uri="{9D8B030D-6E8A-4147-A177-3AD203B41FA5}">
                      <a16:colId xmlns:a16="http://schemas.microsoft.com/office/drawing/2014/main" xmlns="" val="20002"/>
                    </a:ext>
                  </a:extLst>
                </a:gridCol>
                <a:gridCol w="721460">
                  <a:extLst>
                    <a:ext uri="{9D8B030D-6E8A-4147-A177-3AD203B41FA5}">
                      <a16:colId xmlns:a16="http://schemas.microsoft.com/office/drawing/2014/main" xmlns="" val="20003"/>
                    </a:ext>
                  </a:extLst>
                </a:gridCol>
                <a:gridCol w="721460">
                  <a:extLst>
                    <a:ext uri="{9D8B030D-6E8A-4147-A177-3AD203B41FA5}">
                      <a16:colId xmlns:a16="http://schemas.microsoft.com/office/drawing/2014/main" xmlns="" val="20004"/>
                    </a:ext>
                  </a:extLst>
                </a:gridCol>
                <a:gridCol w="721460">
                  <a:extLst>
                    <a:ext uri="{9D8B030D-6E8A-4147-A177-3AD203B41FA5}">
                      <a16:colId xmlns:a16="http://schemas.microsoft.com/office/drawing/2014/main" xmlns="" val="20005"/>
                    </a:ext>
                  </a:extLst>
                </a:gridCol>
                <a:gridCol w="720613">
                  <a:extLst>
                    <a:ext uri="{9D8B030D-6E8A-4147-A177-3AD203B41FA5}">
                      <a16:colId xmlns:a16="http://schemas.microsoft.com/office/drawing/2014/main" xmlns="" val="20006"/>
                    </a:ext>
                  </a:extLst>
                </a:gridCol>
              </a:tblGrid>
              <a:tr h="565608">
                <a:tc>
                  <a:txBody>
                    <a:bodyPr/>
                    <a:lstStyle/>
                    <a:p>
                      <a:pPr algn="ctr">
                        <a:spcBef>
                          <a:spcPts val="300"/>
                        </a:spcBef>
                        <a:spcAft>
                          <a:spcPts val="300"/>
                        </a:spcAft>
                      </a:pPr>
                      <a:r>
                        <a:rPr lang="es-ES" sz="2000" b="1" dirty="0" err="1">
                          <a:latin typeface="Times New Roman"/>
                          <a:ea typeface="Times New Roman"/>
                          <a:cs typeface="DaunPenh"/>
                        </a:rPr>
                        <a:t>Mạch</a:t>
                      </a:r>
                      <a:r>
                        <a:rPr lang="es-ES" sz="2000" b="1" dirty="0">
                          <a:latin typeface="Times New Roman"/>
                          <a:ea typeface="Times New Roman"/>
                          <a:cs typeface="DaunPenh"/>
                        </a:rPr>
                        <a:t> </a:t>
                      </a:r>
                      <a:r>
                        <a:rPr lang="es-ES" sz="2000" b="1" dirty="0" err="1">
                          <a:latin typeface="Times New Roman"/>
                          <a:ea typeface="Times New Roman"/>
                          <a:cs typeface="DaunPenh"/>
                        </a:rPr>
                        <a:t>kiến</a:t>
                      </a:r>
                      <a:r>
                        <a:rPr lang="es-ES" sz="2000" b="1" dirty="0">
                          <a:latin typeface="Times New Roman"/>
                          <a:ea typeface="Times New Roman"/>
                          <a:cs typeface="DaunPenh"/>
                        </a:rPr>
                        <a:t> </a:t>
                      </a:r>
                      <a:r>
                        <a:rPr lang="es-ES" sz="2000" b="1" dirty="0" err="1">
                          <a:latin typeface="Times New Roman"/>
                          <a:ea typeface="Times New Roman"/>
                          <a:cs typeface="DaunPenh"/>
                        </a:rPr>
                        <a:t>thức</a:t>
                      </a:r>
                      <a:r>
                        <a:rPr lang="es-ES" sz="2000" b="1" dirty="0">
                          <a:latin typeface="Times New Roman"/>
                          <a:ea typeface="Times New Roman"/>
                          <a:cs typeface="DaunPenh"/>
                        </a:rPr>
                        <a:t>, </a:t>
                      </a:r>
                      <a:r>
                        <a:rPr lang="es-ES" sz="2000" b="1" dirty="0" err="1">
                          <a:latin typeface="Times New Roman"/>
                          <a:ea typeface="Times New Roman"/>
                          <a:cs typeface="DaunPenh"/>
                        </a:rPr>
                        <a:t>kĩ</a:t>
                      </a:r>
                      <a:r>
                        <a:rPr lang="es-ES" sz="2000" b="1" dirty="0">
                          <a:latin typeface="Times New Roman"/>
                          <a:ea typeface="Times New Roman"/>
                          <a:cs typeface="DaunPenh"/>
                        </a:rPr>
                        <a:t> </a:t>
                      </a:r>
                      <a:r>
                        <a:rPr lang="es-ES" sz="2000" b="1" dirty="0" err="1">
                          <a:latin typeface="Times New Roman"/>
                          <a:ea typeface="Times New Roman"/>
                          <a:cs typeface="DaunPenh"/>
                        </a:rPr>
                        <a:t>năng</a:t>
                      </a: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Số câu, số điểm</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Mức 1</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Mức 2</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Mức 3</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Mức 4</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a:latin typeface="Times New Roman"/>
                          <a:ea typeface="Times New Roman"/>
                          <a:cs typeface="DaunPenh"/>
                        </a:rPr>
                        <a:t>Tổng</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453299">
                <a:tc rowSpan="2">
                  <a:txBody>
                    <a:bodyPr/>
                    <a:lstStyle/>
                    <a:p>
                      <a:pPr algn="just">
                        <a:spcAft>
                          <a:spcPts val="0"/>
                        </a:spcAft>
                      </a:pPr>
                      <a:r>
                        <a:rPr lang="es-ES" sz="2000" b="1" dirty="0" err="1">
                          <a:latin typeface="Times New Roman"/>
                          <a:ea typeface="Times New Roman"/>
                          <a:cs typeface="DaunPenh"/>
                        </a:rPr>
                        <a:t>Đọc</a:t>
                      </a:r>
                      <a:r>
                        <a:rPr lang="es-ES" sz="2000" b="1" dirty="0">
                          <a:latin typeface="Times New Roman"/>
                          <a:ea typeface="Times New Roman"/>
                          <a:cs typeface="DaunPenh"/>
                        </a:rPr>
                        <a:t> </a:t>
                      </a:r>
                      <a:r>
                        <a:rPr lang="es-ES" sz="2000" b="1" dirty="0" err="1">
                          <a:latin typeface="Times New Roman"/>
                          <a:ea typeface="Times New Roman"/>
                          <a:cs typeface="DaunPenh"/>
                        </a:rPr>
                        <a:t>hiểu</a:t>
                      </a:r>
                      <a:r>
                        <a:rPr lang="es-ES" sz="2000" b="1" dirty="0">
                          <a:latin typeface="Times New Roman"/>
                          <a:ea typeface="Times New Roman"/>
                          <a:cs typeface="DaunPenh"/>
                        </a:rPr>
                        <a:t> </a:t>
                      </a:r>
                      <a:r>
                        <a:rPr lang="es-ES" sz="2000" b="1" dirty="0" err="1">
                          <a:latin typeface="Times New Roman"/>
                          <a:ea typeface="Times New Roman"/>
                          <a:cs typeface="DaunPenh"/>
                        </a:rPr>
                        <a:t>văn</a:t>
                      </a:r>
                      <a:r>
                        <a:rPr lang="es-ES" sz="2000" b="1" dirty="0">
                          <a:latin typeface="Times New Roman"/>
                          <a:ea typeface="Times New Roman"/>
                          <a:cs typeface="DaunPenh"/>
                        </a:rPr>
                        <a:t> </a:t>
                      </a:r>
                      <a:r>
                        <a:rPr lang="es-ES" sz="2000" b="1" dirty="0" err="1">
                          <a:latin typeface="Times New Roman"/>
                          <a:ea typeface="Times New Roman"/>
                          <a:cs typeface="DaunPenh"/>
                        </a:rPr>
                        <a:t>bản</a:t>
                      </a:r>
                      <a:r>
                        <a:rPr lang="es-ES" sz="2000" b="1" dirty="0">
                          <a:latin typeface="Times New Roman"/>
                          <a:ea typeface="Times New Roman"/>
                          <a:cs typeface="DaunPenh"/>
                        </a:rPr>
                        <a:t>:</a:t>
                      </a:r>
                      <a:endParaRPr lang="en-US" sz="2000" dirty="0">
                        <a:latin typeface="Times New Roman"/>
                        <a:ea typeface="Times New Roman"/>
                        <a:cs typeface="DaunPenh"/>
                      </a:endParaRPr>
                    </a:p>
                    <a:p>
                      <a:pPr algn="just">
                        <a:spcAft>
                          <a:spcPts val="0"/>
                        </a:spcAft>
                      </a:pPr>
                      <a:r>
                        <a:rPr lang="en-US" sz="2000" dirty="0">
                          <a:latin typeface="Times New Roman"/>
                          <a:ea typeface="Times New Roman"/>
                          <a:cs typeface="DaunPenh"/>
                        </a:rPr>
                        <a:t>- </a:t>
                      </a:r>
                      <a:r>
                        <a:rPr lang="en-US" sz="2000" dirty="0" err="1">
                          <a:latin typeface="Times New Roman"/>
                          <a:ea typeface="Times New Roman"/>
                          <a:cs typeface="DaunPenh"/>
                        </a:rPr>
                        <a:t>Xác</a:t>
                      </a:r>
                      <a:r>
                        <a:rPr lang="en-US" sz="2000" dirty="0">
                          <a:latin typeface="Times New Roman"/>
                          <a:ea typeface="Times New Roman"/>
                          <a:cs typeface="DaunPenh"/>
                        </a:rPr>
                        <a:t> </a:t>
                      </a:r>
                      <a:r>
                        <a:rPr lang="en-US" sz="2000" dirty="0" err="1">
                          <a:latin typeface="Times New Roman"/>
                          <a:ea typeface="Times New Roman"/>
                          <a:cs typeface="DaunPenh"/>
                        </a:rPr>
                        <a:t>định</a:t>
                      </a:r>
                      <a:r>
                        <a:rPr lang="vi-VN" sz="2000" dirty="0">
                          <a:latin typeface="Times New Roman"/>
                          <a:ea typeface="Times New Roman"/>
                          <a:cs typeface="DaunPenh"/>
                        </a:rPr>
                        <a:t> được </a:t>
                      </a:r>
                      <a:r>
                        <a:rPr lang="en-US" sz="2000" dirty="0" err="1">
                          <a:latin typeface="Times New Roman"/>
                          <a:ea typeface="Times New Roman"/>
                          <a:cs typeface="DaunPenh"/>
                        </a:rPr>
                        <a:t>hình</a:t>
                      </a:r>
                      <a:r>
                        <a:rPr lang="en-US" sz="2000" dirty="0">
                          <a:latin typeface="Times New Roman"/>
                          <a:ea typeface="Times New Roman"/>
                          <a:cs typeface="DaunPenh"/>
                        </a:rPr>
                        <a:t> </a:t>
                      </a:r>
                      <a:r>
                        <a:rPr lang="en-US" sz="2000" dirty="0" err="1">
                          <a:latin typeface="Times New Roman"/>
                          <a:ea typeface="Times New Roman"/>
                          <a:cs typeface="DaunPenh"/>
                        </a:rPr>
                        <a:t>ảnh</a:t>
                      </a:r>
                      <a:r>
                        <a:rPr lang="en-US" sz="2000" dirty="0">
                          <a:latin typeface="Times New Roman"/>
                          <a:ea typeface="Times New Roman"/>
                          <a:cs typeface="DaunPenh"/>
                        </a:rPr>
                        <a:t>, </a:t>
                      </a:r>
                      <a:r>
                        <a:rPr lang="en-US" sz="2000" dirty="0" err="1">
                          <a:latin typeface="Times New Roman"/>
                          <a:ea typeface="Times New Roman"/>
                          <a:cs typeface="DaunPenh"/>
                        </a:rPr>
                        <a:t>nhân</a:t>
                      </a:r>
                      <a:r>
                        <a:rPr lang="en-US" sz="2000" dirty="0">
                          <a:latin typeface="Times New Roman"/>
                          <a:ea typeface="Times New Roman"/>
                          <a:cs typeface="DaunPenh"/>
                        </a:rPr>
                        <a:t> </a:t>
                      </a:r>
                      <a:r>
                        <a:rPr lang="en-US" sz="2000" dirty="0" err="1">
                          <a:latin typeface="Times New Roman"/>
                          <a:ea typeface="Times New Roman"/>
                          <a:cs typeface="DaunPenh"/>
                        </a:rPr>
                        <a:t>vật</a:t>
                      </a:r>
                      <a:r>
                        <a:rPr lang="en-US" sz="2000" dirty="0">
                          <a:latin typeface="Times New Roman"/>
                          <a:ea typeface="Times New Roman"/>
                          <a:cs typeface="DaunPenh"/>
                        </a:rPr>
                        <a:t>, </a:t>
                      </a:r>
                      <a:r>
                        <a:rPr lang="vi-VN" sz="2000" dirty="0">
                          <a:latin typeface="Times New Roman"/>
                          <a:ea typeface="Times New Roman"/>
                          <a:cs typeface="DaunPenh"/>
                        </a:rPr>
                        <a:t>chi tiết trong bài đọc; </a:t>
                      </a:r>
                      <a:r>
                        <a:rPr lang="en-US" sz="2000" dirty="0">
                          <a:latin typeface="Times New Roman"/>
                          <a:ea typeface="Times New Roman"/>
                          <a:cs typeface="DaunPenh"/>
                        </a:rPr>
                        <a:t>n</a:t>
                      </a:r>
                      <a:r>
                        <a:rPr lang="vi-VN" sz="2000" dirty="0">
                          <a:latin typeface="Times New Roman"/>
                          <a:ea typeface="Times New Roman"/>
                          <a:cs typeface="DaunPenh"/>
                        </a:rPr>
                        <a:t>êu đúng ý nghĩa của chi tiết, hình ảnh trong bài</a:t>
                      </a:r>
                      <a:r>
                        <a:rPr lang="en-US" sz="2000" dirty="0">
                          <a:latin typeface="Times New Roman"/>
                          <a:ea typeface="Times New Roman"/>
                          <a:cs typeface="DaunPenh"/>
                        </a:rPr>
                        <a:t>.</a:t>
                      </a:r>
                    </a:p>
                    <a:p>
                      <a:pPr algn="just">
                        <a:spcAft>
                          <a:spcPts val="0"/>
                        </a:spcAft>
                      </a:pPr>
                      <a:r>
                        <a:rPr lang="en-US" sz="2000" dirty="0">
                          <a:latin typeface="Times New Roman"/>
                          <a:ea typeface="Times New Roman"/>
                          <a:cs typeface="DaunPenh"/>
                        </a:rPr>
                        <a:t>-</a:t>
                      </a:r>
                      <a:r>
                        <a:rPr lang="vi-VN" sz="2000" dirty="0">
                          <a:latin typeface="Times New Roman"/>
                          <a:ea typeface="Times New Roman"/>
                          <a:cs typeface="DaunPenh"/>
                        </a:rPr>
                        <a:t> Hiểu  ý chính của đoạn văn.</a:t>
                      </a:r>
                      <a:endParaRPr lang="en-US" sz="2000" dirty="0">
                        <a:latin typeface="Times New Roman"/>
                        <a:ea typeface="Times New Roman"/>
                        <a:cs typeface="DaunPenh"/>
                      </a:endParaRPr>
                    </a:p>
                    <a:p>
                      <a:pPr algn="just">
                        <a:spcAft>
                          <a:spcPts val="0"/>
                        </a:spcAft>
                      </a:pPr>
                      <a:r>
                        <a:rPr lang="en-US" sz="2000" dirty="0">
                          <a:latin typeface="Times New Roman"/>
                          <a:ea typeface="Times New Roman"/>
                          <a:cs typeface="DaunPenh"/>
                        </a:rPr>
                        <a:t>- G</a:t>
                      </a:r>
                      <a:r>
                        <a:rPr lang="vi-VN" sz="2000" dirty="0">
                          <a:latin typeface="Times New Roman"/>
                          <a:ea typeface="Times New Roman"/>
                          <a:cs typeface="DaunPenh"/>
                        </a:rPr>
                        <a:t>iải thích được chi tiết đơn giản trong bài bằng suy luận trực tiếp hoặc rút ra thông tin đơn giản từ bài đọc.</a:t>
                      </a:r>
                      <a:endParaRPr lang="en-US" sz="2000" dirty="0">
                        <a:latin typeface="Times New Roman"/>
                        <a:ea typeface="Times New Roman"/>
                        <a:cs typeface="DaunPenh"/>
                      </a:endParaRPr>
                    </a:p>
                    <a:p>
                      <a:pPr algn="just">
                        <a:spcAft>
                          <a:spcPts val="0"/>
                        </a:spcAft>
                      </a:pPr>
                      <a:r>
                        <a:rPr lang="en-US" sz="2000" dirty="0">
                          <a:latin typeface="Times New Roman"/>
                          <a:ea typeface="Times New Roman"/>
                          <a:cs typeface="DaunPenh"/>
                        </a:rPr>
                        <a:t>- N</a:t>
                      </a:r>
                      <a:r>
                        <a:rPr lang="vi-VN" sz="2000" dirty="0">
                          <a:latin typeface="Times New Roman"/>
                          <a:ea typeface="Times New Roman"/>
                          <a:cs typeface="DaunPenh"/>
                        </a:rPr>
                        <a:t>hận xét đơn giản một số hình ảnh, nhân vật hoặc chi tiết trong bài đọc</a:t>
                      </a:r>
                      <a:r>
                        <a:rPr lang="en-US" sz="2000" dirty="0">
                          <a:latin typeface="Times New Roman"/>
                          <a:ea typeface="Times New Roman"/>
                          <a:cs typeface="DaunPenh"/>
                        </a:rPr>
                        <a:t>; </a:t>
                      </a:r>
                      <a:r>
                        <a:rPr lang="en-US" sz="2000" dirty="0" err="1">
                          <a:latin typeface="Times New Roman"/>
                          <a:ea typeface="Times New Roman"/>
                          <a:cs typeface="DaunPenh"/>
                        </a:rPr>
                        <a:t>liên</a:t>
                      </a:r>
                      <a:r>
                        <a:rPr lang="en-US" sz="2000" dirty="0">
                          <a:latin typeface="Times New Roman"/>
                          <a:ea typeface="Times New Roman"/>
                          <a:cs typeface="DaunPenh"/>
                        </a:rPr>
                        <a:t> </a:t>
                      </a:r>
                      <a:r>
                        <a:rPr lang="en-US" sz="2000" dirty="0" err="1">
                          <a:latin typeface="Times New Roman"/>
                          <a:ea typeface="Times New Roman"/>
                          <a:cs typeface="DaunPenh"/>
                        </a:rPr>
                        <a:t>hệ</a:t>
                      </a:r>
                      <a:r>
                        <a:rPr lang="en-US" sz="2000" dirty="0">
                          <a:latin typeface="Times New Roman"/>
                          <a:ea typeface="Times New Roman"/>
                          <a:cs typeface="DaunPenh"/>
                        </a:rPr>
                        <a:t> chi </a:t>
                      </a:r>
                      <a:r>
                        <a:rPr lang="en-US" sz="2000" dirty="0" err="1">
                          <a:latin typeface="Times New Roman"/>
                          <a:ea typeface="Times New Roman"/>
                          <a:cs typeface="DaunPenh"/>
                        </a:rPr>
                        <a:t>tiết</a:t>
                      </a:r>
                      <a:r>
                        <a:rPr lang="en-US" sz="2000" dirty="0">
                          <a:latin typeface="Times New Roman"/>
                          <a:ea typeface="Times New Roman"/>
                          <a:cs typeface="DaunPenh"/>
                        </a:rPr>
                        <a:t> </a:t>
                      </a:r>
                      <a:r>
                        <a:rPr lang="en-US" sz="2000" dirty="0" err="1">
                          <a:latin typeface="Times New Roman"/>
                          <a:ea typeface="Times New Roman"/>
                          <a:cs typeface="DaunPenh"/>
                        </a:rPr>
                        <a:t>trong</a:t>
                      </a:r>
                      <a:r>
                        <a:rPr lang="en-US" sz="2000" dirty="0">
                          <a:latin typeface="Times New Roman"/>
                          <a:ea typeface="Times New Roman"/>
                          <a:cs typeface="DaunPenh"/>
                        </a:rPr>
                        <a:t> </a:t>
                      </a:r>
                      <a:r>
                        <a:rPr lang="en-US" sz="2000" dirty="0" err="1">
                          <a:latin typeface="Times New Roman"/>
                          <a:ea typeface="Times New Roman"/>
                          <a:cs typeface="DaunPenh"/>
                        </a:rPr>
                        <a:t>bài</a:t>
                      </a:r>
                      <a:r>
                        <a:rPr lang="en-US" sz="2000" dirty="0">
                          <a:latin typeface="Times New Roman"/>
                          <a:ea typeface="Times New Roman"/>
                          <a:cs typeface="DaunPenh"/>
                        </a:rPr>
                        <a:t> </a:t>
                      </a:r>
                      <a:r>
                        <a:rPr lang="en-US" sz="2000" dirty="0" err="1">
                          <a:latin typeface="Times New Roman"/>
                          <a:ea typeface="Times New Roman"/>
                          <a:cs typeface="DaunPenh"/>
                        </a:rPr>
                        <a:t>với</a:t>
                      </a:r>
                      <a:r>
                        <a:rPr lang="en-US" sz="2000" dirty="0">
                          <a:latin typeface="Times New Roman"/>
                          <a:ea typeface="Times New Roman"/>
                          <a:cs typeface="DaunPenh"/>
                        </a:rPr>
                        <a:t> </a:t>
                      </a:r>
                      <a:r>
                        <a:rPr lang="en-US" sz="2000" dirty="0" err="1">
                          <a:latin typeface="Times New Roman"/>
                          <a:ea typeface="Times New Roman"/>
                          <a:cs typeface="DaunPenh"/>
                        </a:rPr>
                        <a:t>thực</a:t>
                      </a:r>
                      <a:r>
                        <a:rPr lang="en-US" sz="2000" dirty="0">
                          <a:latin typeface="Times New Roman"/>
                          <a:ea typeface="Times New Roman"/>
                          <a:cs typeface="DaunPenh"/>
                        </a:rPr>
                        <a:t> </a:t>
                      </a:r>
                      <a:r>
                        <a:rPr lang="en-US" sz="2000" dirty="0" err="1">
                          <a:latin typeface="Times New Roman"/>
                          <a:ea typeface="Times New Roman"/>
                          <a:cs typeface="DaunPenh"/>
                        </a:rPr>
                        <a:t>tiễn</a:t>
                      </a:r>
                      <a:r>
                        <a:rPr lang="en-US" sz="2000" dirty="0">
                          <a:latin typeface="Times New Roman"/>
                          <a:ea typeface="Times New Roman"/>
                          <a:cs typeface="DaunPenh"/>
                        </a:rPr>
                        <a:t> </a:t>
                      </a:r>
                      <a:r>
                        <a:rPr lang="en-US" sz="2000" dirty="0" err="1">
                          <a:latin typeface="Times New Roman"/>
                          <a:ea typeface="Times New Roman"/>
                          <a:cs typeface="DaunPenh"/>
                        </a:rPr>
                        <a:t>để</a:t>
                      </a:r>
                      <a:r>
                        <a:rPr lang="en-US" sz="2000" dirty="0">
                          <a:latin typeface="Times New Roman"/>
                          <a:ea typeface="Times New Roman"/>
                          <a:cs typeface="DaunPenh"/>
                        </a:rPr>
                        <a:t> </a:t>
                      </a:r>
                      <a:r>
                        <a:rPr lang="en-US" sz="2000" dirty="0" err="1">
                          <a:latin typeface="Times New Roman"/>
                          <a:ea typeface="Times New Roman"/>
                          <a:cs typeface="DaunPenh"/>
                        </a:rPr>
                        <a:t>rút</a:t>
                      </a:r>
                      <a:r>
                        <a:rPr lang="en-US" sz="2000" dirty="0">
                          <a:latin typeface="Times New Roman"/>
                          <a:ea typeface="Times New Roman"/>
                          <a:cs typeface="DaunPenh"/>
                        </a:rPr>
                        <a:t> </a:t>
                      </a:r>
                      <a:r>
                        <a:rPr lang="en-US" sz="2000" dirty="0" err="1">
                          <a:latin typeface="Times New Roman"/>
                          <a:ea typeface="Times New Roman"/>
                          <a:cs typeface="DaunPenh"/>
                        </a:rPr>
                        <a:t>ra</a:t>
                      </a:r>
                      <a:r>
                        <a:rPr lang="en-US" sz="2000" dirty="0">
                          <a:latin typeface="Times New Roman"/>
                          <a:ea typeface="Times New Roman"/>
                          <a:cs typeface="DaunPenh"/>
                        </a:rPr>
                        <a:t> </a:t>
                      </a:r>
                      <a:r>
                        <a:rPr lang="en-US" sz="2000" dirty="0" err="1">
                          <a:latin typeface="Times New Roman"/>
                          <a:ea typeface="Times New Roman"/>
                          <a:cs typeface="DaunPenh"/>
                        </a:rPr>
                        <a:t>bài</a:t>
                      </a:r>
                      <a:r>
                        <a:rPr lang="en-US" sz="2000" dirty="0">
                          <a:latin typeface="Times New Roman"/>
                          <a:ea typeface="Times New Roman"/>
                          <a:cs typeface="DaunPenh"/>
                        </a:rPr>
                        <a:t> </a:t>
                      </a:r>
                      <a:r>
                        <a:rPr lang="en-US" sz="2000" dirty="0" err="1">
                          <a:latin typeface="Times New Roman"/>
                          <a:ea typeface="Times New Roman"/>
                          <a:cs typeface="DaunPenh"/>
                        </a:rPr>
                        <a:t>học</a:t>
                      </a:r>
                      <a:r>
                        <a:rPr lang="en-US" sz="2000" dirty="0">
                          <a:latin typeface="Times New Roman"/>
                          <a:ea typeface="Times New Roman"/>
                          <a:cs typeface="DaunPenh"/>
                        </a:rPr>
                        <a:t> </a:t>
                      </a:r>
                      <a:r>
                        <a:rPr lang="en-US" sz="2000" dirty="0" err="1">
                          <a:latin typeface="Times New Roman"/>
                          <a:ea typeface="Times New Roman"/>
                          <a:cs typeface="DaunPenh"/>
                        </a:rPr>
                        <a:t>đơn</a:t>
                      </a:r>
                      <a:r>
                        <a:rPr lang="en-US" sz="2000" dirty="0">
                          <a:latin typeface="Times New Roman"/>
                          <a:ea typeface="Times New Roman"/>
                          <a:cs typeface="DaunPenh"/>
                        </a:rPr>
                        <a:t> </a:t>
                      </a:r>
                      <a:r>
                        <a:rPr lang="en-US" sz="2000" dirty="0" err="1">
                          <a:latin typeface="Times New Roman"/>
                          <a:ea typeface="Times New Roman"/>
                          <a:cs typeface="DaunPenh"/>
                        </a:rPr>
                        <a:t>giản</a:t>
                      </a:r>
                      <a:r>
                        <a:rPr lang="en-US" sz="2000" dirty="0">
                          <a:latin typeface="Times New Roman"/>
                          <a:ea typeface="Times New Roman"/>
                          <a:cs typeface="DaunPenh"/>
                        </a:rPr>
                        <a:t>.</a:t>
                      </a:r>
                    </a:p>
                  </a:txBody>
                  <a:tcPr marL="58242" marR="58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dirty="0">
                          <a:latin typeface="Times New Roman"/>
                          <a:ea typeface="Times New Roman"/>
                          <a:cs typeface="DaunPenh"/>
                        </a:rPr>
                        <a:t>Số câu</a:t>
                      </a: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940350">
                <a:tc vMerge="1">
                  <a:txBody>
                    <a:bodyPr/>
                    <a:lstStyle/>
                    <a:p>
                      <a:endParaRPr lang="en-US"/>
                    </a:p>
                  </a:txBody>
                  <a:tcPr/>
                </a:tc>
                <a:tc>
                  <a:txBody>
                    <a:bodyPr/>
                    <a:lstStyle/>
                    <a:p>
                      <a:pPr algn="ctr">
                        <a:spcBef>
                          <a:spcPts val="300"/>
                        </a:spcBef>
                        <a:spcAft>
                          <a:spcPts val="300"/>
                        </a:spcAft>
                      </a:pPr>
                      <a:r>
                        <a:rPr lang="vi-VN" sz="2000">
                          <a:latin typeface="Times New Roman"/>
                          <a:ea typeface="Times New Roman"/>
                          <a:cs typeface="DaunPenh"/>
                        </a:rPr>
                        <a:t>Số điểm</a:t>
                      </a: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0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Rectangle 6"/>
          <p:cNvSpPr/>
          <p:nvPr/>
        </p:nvSpPr>
        <p:spPr>
          <a:xfrm>
            <a:off x="1597742" y="91470"/>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2, 3</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771279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247818301"/>
              </p:ext>
            </p:extLst>
          </p:nvPr>
        </p:nvGraphicFramePr>
        <p:xfrm>
          <a:off x="1905000" y="76200"/>
          <a:ext cx="8382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13676957"/>
              </p:ext>
            </p:extLst>
          </p:nvPr>
        </p:nvGraphicFramePr>
        <p:xfrm>
          <a:off x="1828800" y="1905002"/>
          <a:ext cx="8610600" cy="3969592"/>
        </p:xfrm>
        <a:graphic>
          <a:graphicData uri="http://schemas.openxmlformats.org/drawingml/2006/table">
            <a:tbl>
              <a:tblPr/>
              <a:tblGrid>
                <a:gridCol w="2286000">
                  <a:extLst>
                    <a:ext uri="{9D8B030D-6E8A-4147-A177-3AD203B41FA5}">
                      <a16:colId xmlns:a16="http://schemas.microsoft.com/office/drawing/2014/main" xmlns="" val="20000"/>
                    </a:ext>
                  </a:extLst>
                </a:gridCol>
                <a:gridCol w="2209801">
                  <a:extLst>
                    <a:ext uri="{9D8B030D-6E8A-4147-A177-3AD203B41FA5}">
                      <a16:colId xmlns:a16="http://schemas.microsoft.com/office/drawing/2014/main" xmlns="" val="20001"/>
                    </a:ext>
                  </a:extLst>
                </a:gridCol>
                <a:gridCol w="914399">
                  <a:extLst>
                    <a:ext uri="{9D8B030D-6E8A-4147-A177-3AD203B41FA5}">
                      <a16:colId xmlns:a16="http://schemas.microsoft.com/office/drawing/2014/main" xmlns="" val="20002"/>
                    </a:ext>
                  </a:extLst>
                </a:gridCol>
                <a:gridCol w="7620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769195">
                <a:tc>
                  <a:txBody>
                    <a:bodyPr/>
                    <a:lstStyle/>
                    <a:p>
                      <a:pPr algn="ctr">
                        <a:spcBef>
                          <a:spcPts val="600"/>
                        </a:spcBef>
                        <a:spcAft>
                          <a:spcPts val="600"/>
                        </a:spcAft>
                      </a:pPr>
                      <a:r>
                        <a:rPr lang="es-ES" sz="2400" b="1" dirty="0" err="1">
                          <a:latin typeface="Times New Roman"/>
                          <a:ea typeface="Times New Roman"/>
                          <a:cs typeface="DaunPenh"/>
                        </a:rPr>
                        <a:t>Mạch</a:t>
                      </a:r>
                      <a:r>
                        <a:rPr lang="es-ES" sz="2400" b="1" dirty="0">
                          <a:latin typeface="Times New Roman"/>
                          <a:ea typeface="Times New Roman"/>
                          <a:cs typeface="DaunPenh"/>
                        </a:rPr>
                        <a:t> </a:t>
                      </a:r>
                      <a:r>
                        <a:rPr lang="es-ES" sz="2400" b="1" dirty="0" err="1">
                          <a:latin typeface="Times New Roman"/>
                          <a:ea typeface="Times New Roman"/>
                          <a:cs typeface="DaunPenh"/>
                        </a:rPr>
                        <a:t>kiến</a:t>
                      </a:r>
                      <a:r>
                        <a:rPr lang="es-ES" sz="2400" b="1" dirty="0">
                          <a:latin typeface="Times New Roman"/>
                          <a:ea typeface="Times New Roman"/>
                          <a:cs typeface="DaunPenh"/>
                        </a:rPr>
                        <a:t> </a:t>
                      </a:r>
                      <a:r>
                        <a:rPr lang="es-ES" sz="2400" b="1" dirty="0" err="1">
                          <a:latin typeface="Times New Roman"/>
                          <a:ea typeface="Times New Roman"/>
                          <a:cs typeface="DaunPenh"/>
                        </a:rPr>
                        <a:t>thức</a:t>
                      </a:r>
                      <a:r>
                        <a:rPr lang="es-ES" sz="2400" b="1" dirty="0">
                          <a:latin typeface="Times New Roman"/>
                          <a:ea typeface="Times New Roman"/>
                          <a:cs typeface="DaunPenh"/>
                        </a:rPr>
                        <a:t>, </a:t>
                      </a:r>
                      <a:r>
                        <a:rPr lang="es-ES" sz="2400" b="1" dirty="0" err="1">
                          <a:latin typeface="Times New Roman"/>
                          <a:ea typeface="Times New Roman"/>
                          <a:cs typeface="DaunPenh"/>
                        </a:rPr>
                        <a:t>kĩ</a:t>
                      </a:r>
                      <a:r>
                        <a:rPr lang="es-ES" sz="2400" b="1" dirty="0">
                          <a:latin typeface="Times New Roman"/>
                          <a:ea typeface="Times New Roman"/>
                          <a:cs typeface="DaunPenh"/>
                        </a:rPr>
                        <a:t> </a:t>
                      </a:r>
                      <a:r>
                        <a:rPr lang="es-ES" sz="2400" b="1" dirty="0" err="1">
                          <a:latin typeface="Times New Roman"/>
                          <a:ea typeface="Times New Roman"/>
                          <a:cs typeface="DaunPenh"/>
                        </a:rPr>
                        <a:t>năng</a:t>
                      </a: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dirty="0">
                          <a:latin typeface="Times New Roman"/>
                          <a:ea typeface="Times New Roman"/>
                          <a:cs typeface="DaunPenh"/>
                        </a:rPr>
                        <a:t>Số câu, số điểm</a:t>
                      </a: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dirty="0">
                          <a:latin typeface="Times New Roman"/>
                          <a:ea typeface="Times New Roman"/>
                          <a:cs typeface="DaunPenh"/>
                        </a:rPr>
                        <a:t>Mức 1</a:t>
                      </a: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2</a:t>
                      </a: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3</a:t>
                      </a: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4</a:t>
                      </a: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Tổng</a:t>
                      </a: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673045">
                <a:tc rowSpan="2">
                  <a:txBody>
                    <a:bodyPr/>
                    <a:lstStyle/>
                    <a:p>
                      <a:pPr algn="ctr">
                        <a:spcBef>
                          <a:spcPts val="600"/>
                        </a:spcBef>
                        <a:spcAft>
                          <a:spcPts val="600"/>
                        </a:spcAft>
                      </a:pPr>
                      <a:r>
                        <a:rPr lang="es-ES" sz="2400" b="1" dirty="0" err="1">
                          <a:latin typeface="Times New Roman"/>
                          <a:ea typeface="Times New Roman"/>
                          <a:cs typeface="DaunPenh"/>
                        </a:rPr>
                        <a:t>Kiến</a:t>
                      </a:r>
                      <a:r>
                        <a:rPr lang="es-ES" sz="2400" b="1" dirty="0">
                          <a:latin typeface="Times New Roman"/>
                          <a:ea typeface="Times New Roman"/>
                          <a:cs typeface="DaunPenh"/>
                        </a:rPr>
                        <a:t> </a:t>
                      </a:r>
                      <a:r>
                        <a:rPr lang="es-ES" sz="2400" b="1" dirty="0" err="1">
                          <a:latin typeface="Times New Roman"/>
                          <a:ea typeface="Times New Roman"/>
                          <a:cs typeface="DaunPenh"/>
                        </a:rPr>
                        <a:t>thức</a:t>
                      </a:r>
                      <a:r>
                        <a:rPr lang="es-ES" sz="2400" b="1" dirty="0">
                          <a:latin typeface="Times New Roman"/>
                          <a:ea typeface="Times New Roman"/>
                          <a:cs typeface="DaunPenh"/>
                        </a:rPr>
                        <a:t> </a:t>
                      </a:r>
                      <a:r>
                        <a:rPr lang="es-ES" sz="2400" b="1" dirty="0" err="1">
                          <a:latin typeface="Times New Roman"/>
                          <a:ea typeface="Times New Roman"/>
                          <a:cs typeface="DaunPenh"/>
                        </a:rPr>
                        <a:t>tiếng</a:t>
                      </a:r>
                      <a:r>
                        <a:rPr lang="es-ES" sz="2400" b="1" dirty="0">
                          <a:latin typeface="Times New Roman"/>
                          <a:ea typeface="Times New Roman"/>
                          <a:cs typeface="DaunPenh"/>
                        </a:rPr>
                        <a:t> </a:t>
                      </a:r>
                      <a:r>
                        <a:rPr lang="es-ES" sz="2400" b="1" dirty="0" err="1">
                          <a:latin typeface="Times New Roman"/>
                          <a:ea typeface="Times New Roman"/>
                          <a:cs typeface="DaunPenh"/>
                        </a:rPr>
                        <a:t>Việt</a:t>
                      </a:r>
                      <a:r>
                        <a:rPr lang="es-ES" sz="2400" b="1" dirty="0">
                          <a:latin typeface="Times New Roman"/>
                          <a:ea typeface="Times New Roman"/>
                          <a:cs typeface="DaunPenh"/>
                        </a:rPr>
                        <a:t> </a:t>
                      </a:r>
                      <a:endParaRPr lang="en-US" sz="2400" dirty="0">
                        <a:latin typeface="Times New Roman"/>
                        <a:ea typeface="Times New Roman"/>
                        <a:cs typeface="DaunPenh"/>
                      </a:endParaRPr>
                    </a:p>
                  </a:txBody>
                  <a:tcPr marL="58242" marR="58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a:latin typeface="Times New Roman"/>
                          <a:ea typeface="Times New Roman"/>
                          <a:cs typeface="DaunPenh"/>
                        </a:rPr>
                        <a:t>Số câu</a:t>
                      </a: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43640">
                <a:tc vMerge="1">
                  <a:txBody>
                    <a:bodyPr/>
                    <a:lstStyle/>
                    <a:p>
                      <a:endParaRPr lang="en-US"/>
                    </a:p>
                  </a:txBody>
                  <a:tcPr/>
                </a:tc>
                <a:tc>
                  <a:txBody>
                    <a:bodyPr/>
                    <a:lstStyle/>
                    <a:p>
                      <a:pPr algn="ctr">
                        <a:spcBef>
                          <a:spcPts val="300"/>
                        </a:spcBef>
                        <a:spcAft>
                          <a:spcPts val="300"/>
                        </a:spcAft>
                      </a:pPr>
                      <a:r>
                        <a:rPr lang="vi-VN" sz="2400">
                          <a:latin typeface="Times New Roman"/>
                          <a:ea typeface="Times New Roman"/>
                          <a:cs typeface="DaunPenh"/>
                        </a:rPr>
                        <a:t>Số </a:t>
                      </a:r>
                      <a:r>
                        <a:rPr lang="en-US" sz="2400">
                          <a:latin typeface="Times New Roman"/>
                          <a:ea typeface="Times New Roman"/>
                          <a:cs typeface="DaunPenh"/>
                        </a:rPr>
                        <a:t>điểm</a:t>
                      </a: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678102">
                <a:tc rowSpan="2">
                  <a:txBody>
                    <a:bodyPr/>
                    <a:lstStyle/>
                    <a:p>
                      <a:pPr algn="ctr">
                        <a:spcBef>
                          <a:spcPts val="600"/>
                        </a:spcBef>
                        <a:spcAft>
                          <a:spcPts val="600"/>
                        </a:spcAft>
                      </a:pPr>
                      <a:r>
                        <a:rPr lang="es-ES" sz="2400" b="1" dirty="0" err="1">
                          <a:latin typeface="Times New Roman"/>
                          <a:ea typeface="Times New Roman"/>
                          <a:cs typeface="DaunPenh"/>
                        </a:rPr>
                        <a:t>Đọc</a:t>
                      </a:r>
                      <a:r>
                        <a:rPr lang="es-ES" sz="2400" b="1" dirty="0">
                          <a:latin typeface="Times New Roman"/>
                          <a:ea typeface="Times New Roman"/>
                          <a:cs typeface="DaunPenh"/>
                        </a:rPr>
                        <a:t> </a:t>
                      </a:r>
                      <a:r>
                        <a:rPr lang="es-ES" sz="2400" b="1" dirty="0" err="1">
                          <a:latin typeface="Times New Roman"/>
                          <a:ea typeface="Times New Roman"/>
                          <a:cs typeface="DaunPenh"/>
                        </a:rPr>
                        <a:t>hiểu</a:t>
                      </a:r>
                      <a:r>
                        <a:rPr lang="es-ES" sz="2400" b="1" dirty="0">
                          <a:latin typeface="Times New Roman"/>
                          <a:ea typeface="Times New Roman"/>
                          <a:cs typeface="DaunPenh"/>
                        </a:rPr>
                        <a:t> </a:t>
                      </a:r>
                      <a:r>
                        <a:rPr lang="es-ES" sz="2400" b="1" dirty="0" err="1">
                          <a:latin typeface="Times New Roman"/>
                          <a:ea typeface="Times New Roman"/>
                          <a:cs typeface="DaunPenh"/>
                        </a:rPr>
                        <a:t>văn</a:t>
                      </a:r>
                      <a:r>
                        <a:rPr lang="es-ES" sz="2400" b="1" dirty="0">
                          <a:latin typeface="Times New Roman"/>
                          <a:ea typeface="Times New Roman"/>
                          <a:cs typeface="DaunPenh"/>
                        </a:rPr>
                        <a:t> </a:t>
                      </a:r>
                      <a:r>
                        <a:rPr lang="es-ES" sz="2400" b="1" dirty="0" err="1" smtClean="0">
                          <a:latin typeface="Times New Roman"/>
                          <a:ea typeface="Times New Roman"/>
                          <a:cs typeface="DaunPenh"/>
                        </a:rPr>
                        <a:t>bản</a:t>
                      </a:r>
                      <a:endParaRPr lang="en-US" sz="2400" dirty="0">
                        <a:latin typeface="Times New Roman"/>
                        <a:ea typeface="Times New Roman"/>
                        <a:cs typeface="DaunPenh"/>
                      </a:endParaRPr>
                    </a:p>
                  </a:txBody>
                  <a:tcPr marL="58242" marR="58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a:latin typeface="Times New Roman"/>
                          <a:ea typeface="Times New Roman"/>
                          <a:cs typeface="DaunPenh"/>
                        </a:rPr>
                        <a:t>Số câu</a:t>
                      </a: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84016">
                <a:tc vMerge="1">
                  <a:txBody>
                    <a:bodyPr/>
                    <a:lstStyle/>
                    <a:p>
                      <a:endParaRPr lang="en-US"/>
                    </a:p>
                  </a:txBody>
                  <a:tcPr/>
                </a:tc>
                <a:tc>
                  <a:txBody>
                    <a:bodyPr/>
                    <a:lstStyle/>
                    <a:p>
                      <a:pPr algn="ctr">
                        <a:spcBef>
                          <a:spcPts val="300"/>
                        </a:spcBef>
                        <a:spcAft>
                          <a:spcPts val="300"/>
                        </a:spcAft>
                      </a:pPr>
                      <a:r>
                        <a:rPr lang="vi-VN" sz="2400">
                          <a:latin typeface="Times New Roman"/>
                          <a:ea typeface="Times New Roman"/>
                          <a:cs typeface="DaunPenh"/>
                        </a:rPr>
                        <a:t>Số điểm</a:t>
                      </a: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64394">
                <a:tc rowSpan="2">
                  <a:txBody>
                    <a:bodyPr/>
                    <a:lstStyle/>
                    <a:p>
                      <a:pPr algn="ctr">
                        <a:spcBef>
                          <a:spcPts val="600"/>
                        </a:spcBef>
                        <a:spcAft>
                          <a:spcPts val="600"/>
                        </a:spcAft>
                      </a:pPr>
                      <a:r>
                        <a:rPr lang="vi-VN" sz="2400" b="1" dirty="0">
                          <a:latin typeface="Times New Roman"/>
                          <a:ea typeface="Times New Roman"/>
                          <a:cs typeface="DaunPenh"/>
                        </a:rPr>
                        <a:t>Tổng</a:t>
                      </a: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a:latin typeface="Times New Roman"/>
                          <a:ea typeface="Times New Roman"/>
                          <a:cs typeface="DaunPenh"/>
                        </a:rPr>
                        <a:t>Số câu</a:t>
                      </a: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57200">
                <a:tc vMerge="1">
                  <a:txBody>
                    <a:bodyPr/>
                    <a:lstStyle/>
                    <a:p>
                      <a:endParaRPr lang="en-US"/>
                    </a:p>
                  </a:txBody>
                  <a:tcPr/>
                </a:tc>
                <a:tc>
                  <a:txBody>
                    <a:bodyPr/>
                    <a:lstStyle/>
                    <a:p>
                      <a:pPr algn="ctr">
                        <a:spcBef>
                          <a:spcPts val="300"/>
                        </a:spcBef>
                        <a:spcAft>
                          <a:spcPts val="300"/>
                        </a:spcAft>
                      </a:pPr>
                      <a:r>
                        <a:rPr lang="vi-VN" sz="2400">
                          <a:latin typeface="Times New Roman"/>
                          <a:ea typeface="Times New Roman"/>
                          <a:cs typeface="DaunPenh"/>
                        </a:rPr>
                        <a:t>Số điểm</a:t>
                      </a: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8242" marR="582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5" name="Rectangle 4"/>
          <p:cNvSpPr/>
          <p:nvPr/>
        </p:nvSpPr>
        <p:spPr>
          <a:xfrm>
            <a:off x="1562100" y="76200"/>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2, 3</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461582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905000" y="76200"/>
          <a:ext cx="8382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1752600" y="990601"/>
            <a:ext cx="8610600" cy="461665"/>
          </a:xfrm>
          <a:prstGeom prst="rect">
            <a:avLst/>
          </a:prstGeom>
          <a:noFill/>
        </p:spPr>
        <p:txBody>
          <a:bodyPr wrap="square" rtlCol="0">
            <a:spAutoFit/>
          </a:bodyPr>
          <a:lstStyle/>
          <a:p>
            <a:pPr algn="just"/>
            <a:r>
              <a:rPr lang="en-US" sz="2400" b="1" i="1" dirty="0">
                <a:solidFill>
                  <a:srgbClr val="C00000"/>
                </a:solidFill>
                <a:latin typeface="Times New Roman" pitchFamily="18" charset="0"/>
                <a:cs typeface="Times New Roman" pitchFamily="18" charset="0"/>
              </a:rPr>
              <a:t>* </a:t>
            </a:r>
            <a:r>
              <a:rPr lang="vi-VN" sz="2400" b="1" i="1" dirty="0">
                <a:solidFill>
                  <a:srgbClr val="C00000"/>
                </a:solidFill>
                <a:latin typeface="Times New Roman" pitchFamily="18" charset="0"/>
                <a:cs typeface="Times New Roman" pitchFamily="18" charset="0"/>
              </a:rPr>
              <a:t>Một số </a:t>
            </a:r>
            <a:r>
              <a:rPr lang="en-US" sz="2400" b="1" i="1" dirty="0" err="1" smtClean="0">
                <a:solidFill>
                  <a:srgbClr val="C00000"/>
                </a:solidFill>
                <a:latin typeface="Times New Roman" pitchFamily="18" charset="0"/>
                <a:cs typeface="Times New Roman" pitchFamily="18" charset="0"/>
              </a:rPr>
              <a:t>gợi</a:t>
            </a:r>
            <a:r>
              <a:rPr lang="en-US" sz="2400" b="1" i="1" dirty="0" smtClean="0">
                <a:solidFill>
                  <a:srgbClr val="C00000"/>
                </a:solidFill>
                <a:latin typeface="Times New Roman" pitchFamily="18" charset="0"/>
                <a:cs typeface="Times New Roman" pitchFamily="18" charset="0"/>
              </a:rPr>
              <a:t> ý </a:t>
            </a:r>
            <a:r>
              <a:rPr lang="vi-VN" sz="2400" b="1" i="1" dirty="0" smtClean="0">
                <a:solidFill>
                  <a:srgbClr val="C00000"/>
                </a:solidFill>
                <a:latin typeface="Times New Roman" pitchFamily="18" charset="0"/>
                <a:cs typeface="Times New Roman" pitchFamily="18" charset="0"/>
              </a:rPr>
              <a:t>biên </a:t>
            </a:r>
            <a:r>
              <a:rPr lang="vi-VN" sz="2400" b="1" i="1" dirty="0">
                <a:solidFill>
                  <a:srgbClr val="C00000"/>
                </a:solidFill>
                <a:latin typeface="Times New Roman" pitchFamily="18" charset="0"/>
                <a:cs typeface="Times New Roman" pitchFamily="18" charset="0"/>
              </a:rPr>
              <a:t>soạn đề kiểm tra theo ma trận</a:t>
            </a:r>
            <a:endParaRPr lang="en-US" sz="2400" b="1" i="1" dirty="0">
              <a:solidFill>
                <a:srgbClr val="C00000"/>
              </a:solidFill>
              <a:latin typeface="Times New Roman" pitchFamily="18" charset="0"/>
              <a:cs typeface="Times New Roman" pitchFamily="18" charset="0"/>
            </a:endParaRPr>
          </a:p>
        </p:txBody>
      </p:sp>
      <p:sp>
        <p:nvSpPr>
          <p:cNvPr id="10" name="Rounded Rectangle 9"/>
          <p:cNvSpPr/>
          <p:nvPr/>
        </p:nvSpPr>
        <p:spPr>
          <a:xfrm>
            <a:off x="1752600" y="1905000"/>
            <a:ext cx="8686800" cy="38100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vi-VN" sz="2400" dirty="0">
                <a:solidFill>
                  <a:prstClr val="black"/>
                </a:solidFill>
                <a:latin typeface="Times New Roman" pitchFamily="18" charset="0"/>
                <a:cs typeface="Times New Roman" pitchFamily="18" charset="0"/>
              </a:rPr>
              <a:t>- Bài đọc hiểu gồm 1 - 2 văn bản là câu chuyện, bài văn, bài thơ, văn bản khoa học thường thức, tổng độ dài của các văn bản khoảng 200 chữ, thời gian đọc thầm khoảng 2 </a:t>
            </a:r>
            <a:r>
              <a:rPr lang="en-US" sz="2400" dirty="0">
                <a:solidFill>
                  <a:prstClr val="black"/>
                </a:solidFill>
                <a:latin typeface="Times New Roman" pitchFamily="18" charset="0"/>
                <a:cs typeface="Times New Roman" pitchFamily="18" charset="0"/>
              </a:rPr>
              <a:t>-</a:t>
            </a:r>
            <a:r>
              <a:rPr lang="vi-VN" sz="2400" dirty="0">
                <a:solidFill>
                  <a:prstClr val="black"/>
                </a:solidFill>
                <a:latin typeface="Times New Roman" pitchFamily="18" charset="0"/>
                <a:cs typeface="Times New Roman" pitchFamily="18" charset="0"/>
              </a:rPr>
              <a:t> 3 phút (theo chuẩn kiến thức kĩ năng môn Tiếng Việt lớp 3 </a:t>
            </a:r>
            <a:r>
              <a:rPr lang="en-US" sz="2400" dirty="0">
                <a:solidFill>
                  <a:prstClr val="black"/>
                </a:solidFill>
                <a:latin typeface="Times New Roman" pitchFamily="18" charset="0"/>
                <a:cs typeface="Times New Roman" pitchFamily="18" charset="0"/>
              </a:rPr>
              <a:t>-</a:t>
            </a:r>
            <a:r>
              <a:rPr lang="vi-VN" sz="2400" dirty="0">
                <a:solidFill>
                  <a:prstClr val="black"/>
                </a:solidFill>
                <a:latin typeface="Times New Roman" pitchFamily="18" charset="0"/>
                <a:cs typeface="Times New Roman" pitchFamily="18" charset="0"/>
              </a:rPr>
              <a:t> HKI). </a:t>
            </a:r>
          </a:p>
          <a:p>
            <a:pPr algn="just"/>
            <a:r>
              <a:rPr lang="vi-VN" sz="2400" dirty="0">
                <a:solidFill>
                  <a:prstClr val="black"/>
                </a:solidFill>
                <a:latin typeface="Times New Roman" pitchFamily="18" charset="0"/>
                <a:cs typeface="Times New Roman" pitchFamily="18" charset="0"/>
              </a:rPr>
              <a:t>- Dạng câu  hỏi TNKQ dùng trong đề kiểm tra gồm : câu hỏi 4 phương án trả lời để học sinh chọn 1 phương án trả lời, câu hỏi yêu cầu điền ngắn (một từ hoặc cụm từ, dấu câu vào chỗ trống), câu hỏi nối cặp đôi, câu hỏi Đúng </a:t>
            </a:r>
            <a:r>
              <a:rPr lang="en-US" sz="2400" dirty="0">
                <a:solidFill>
                  <a:prstClr val="black"/>
                </a:solidFill>
                <a:latin typeface="Times New Roman" pitchFamily="18" charset="0"/>
                <a:cs typeface="Times New Roman" pitchFamily="18" charset="0"/>
              </a:rPr>
              <a:t>-</a:t>
            </a:r>
            <a:r>
              <a:rPr lang="vi-VN" sz="2400" dirty="0">
                <a:solidFill>
                  <a:prstClr val="black"/>
                </a:solidFill>
                <a:latin typeface="Times New Roman" pitchFamily="18" charset="0"/>
                <a:cs typeface="Times New Roman" pitchFamily="18" charset="0"/>
              </a:rPr>
              <a:t> Sai phức hợp,...</a:t>
            </a:r>
          </a:p>
        </p:txBody>
      </p:sp>
      <p:sp>
        <p:nvSpPr>
          <p:cNvPr id="9" name="Rectangle 8"/>
          <p:cNvSpPr/>
          <p:nvPr/>
        </p:nvSpPr>
        <p:spPr>
          <a:xfrm>
            <a:off x="1485900" y="298482"/>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2, 3</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53553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905000" y="76200"/>
          <a:ext cx="8382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1752600" y="990601"/>
            <a:ext cx="8610600" cy="461665"/>
          </a:xfrm>
          <a:prstGeom prst="rect">
            <a:avLst/>
          </a:prstGeom>
          <a:noFill/>
        </p:spPr>
        <p:txBody>
          <a:bodyPr wrap="square" rtlCol="0">
            <a:spAutoFit/>
          </a:bodyPr>
          <a:lstStyle/>
          <a:p>
            <a:pPr algn="just"/>
            <a:r>
              <a:rPr lang="en-US" sz="2400" b="1" i="1" dirty="0">
                <a:solidFill>
                  <a:srgbClr val="C00000"/>
                </a:solidFill>
                <a:latin typeface="Times New Roman" pitchFamily="18" charset="0"/>
                <a:cs typeface="Times New Roman" pitchFamily="18" charset="0"/>
              </a:rPr>
              <a:t>* </a:t>
            </a:r>
            <a:r>
              <a:rPr lang="vi-VN" sz="2400" b="1" i="1" dirty="0">
                <a:solidFill>
                  <a:srgbClr val="C00000"/>
                </a:solidFill>
                <a:latin typeface="Times New Roman" pitchFamily="18" charset="0"/>
                <a:cs typeface="Times New Roman" pitchFamily="18" charset="0"/>
              </a:rPr>
              <a:t>Một số chỉ dẫn biên soạn đề kiểm tra theo ma trận</a:t>
            </a:r>
            <a:endParaRPr lang="en-US" sz="2400" b="1" i="1" dirty="0">
              <a:solidFill>
                <a:srgbClr val="C00000"/>
              </a:solidFill>
              <a:latin typeface="Times New Roman" pitchFamily="18" charset="0"/>
              <a:cs typeface="Times New Roman" pitchFamily="18" charset="0"/>
            </a:endParaRPr>
          </a:p>
        </p:txBody>
      </p:sp>
      <p:sp>
        <p:nvSpPr>
          <p:cNvPr id="10" name="Rounded Rectangle 9"/>
          <p:cNvSpPr/>
          <p:nvPr/>
        </p:nvSpPr>
        <p:spPr>
          <a:xfrm>
            <a:off x="1752600" y="1828800"/>
            <a:ext cx="8686800" cy="38100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vi-VN" sz="2400" dirty="0">
                <a:solidFill>
                  <a:prstClr val="black"/>
                </a:solidFill>
                <a:latin typeface="Times New Roman" pitchFamily="18" charset="0"/>
                <a:cs typeface="Times New Roman" pitchFamily="18" charset="0"/>
              </a:rPr>
              <a:t>- Câu hỏi tự luận trong đề bài này là loại câu hỏi yêu cầu HS tự hình thành câu trả lời bao gồm một hoặc một số ít câu dùng để : nêu ý kiến cá nhân về một chi tiết trong bài đọc, nêu ý kiến giải thích ngắn về một chi tiết trong bài đọc, trình bày cách phân loại hoặc sắp xếp ý trong bài đọc theo yêu cầu, viết câu có các hiện tượng từ vựng, ngữ pháp đã học … </a:t>
            </a:r>
          </a:p>
          <a:p>
            <a:pPr algn="just"/>
            <a:r>
              <a:rPr lang="vi-VN" sz="2400" dirty="0">
                <a:solidFill>
                  <a:prstClr val="black"/>
                </a:solidFill>
                <a:latin typeface="Times New Roman" pitchFamily="18" charset="0"/>
                <a:cs typeface="Times New Roman" pitchFamily="18" charset="0"/>
              </a:rPr>
              <a:t>- Thời gian tính trung bình để học sinh làm một câu hỏi TNKQ: 1 phút.</a:t>
            </a:r>
          </a:p>
          <a:p>
            <a:pPr algn="just"/>
            <a:r>
              <a:rPr lang="vi-VN" sz="2400" dirty="0">
                <a:solidFill>
                  <a:prstClr val="black"/>
                </a:solidFill>
                <a:latin typeface="Times New Roman" pitchFamily="18" charset="0"/>
                <a:cs typeface="Times New Roman" pitchFamily="18" charset="0"/>
              </a:rPr>
              <a:t>- Thời gian tính trung bình để học sinh làm một câu hỏi tự luận dao động từ 2</a:t>
            </a:r>
            <a:r>
              <a:rPr lang="en-US" sz="2400" dirty="0">
                <a:solidFill>
                  <a:prstClr val="black"/>
                </a:solidFill>
                <a:latin typeface="Times New Roman" pitchFamily="18" charset="0"/>
                <a:cs typeface="Times New Roman" pitchFamily="18" charset="0"/>
              </a:rPr>
              <a:t> </a:t>
            </a:r>
            <a:r>
              <a:rPr lang="vi-VN" sz="2400" dirty="0">
                <a:solidFill>
                  <a:prstClr val="black"/>
                </a:solidFill>
                <a:latin typeface="Times New Roman" pitchFamily="18" charset="0"/>
                <a:cs typeface="Times New Roman" pitchFamily="18" charset="0"/>
              </a:rPr>
              <a:t>-</a:t>
            </a:r>
            <a:r>
              <a:rPr lang="en-US" sz="2400" dirty="0">
                <a:solidFill>
                  <a:prstClr val="black"/>
                </a:solidFill>
                <a:latin typeface="Times New Roman" pitchFamily="18" charset="0"/>
                <a:cs typeface="Times New Roman" pitchFamily="18" charset="0"/>
              </a:rPr>
              <a:t> </a:t>
            </a:r>
            <a:r>
              <a:rPr lang="vi-VN" sz="2400" dirty="0">
                <a:solidFill>
                  <a:prstClr val="black"/>
                </a:solidFill>
                <a:latin typeface="Times New Roman" pitchFamily="18" charset="0"/>
                <a:cs typeface="Times New Roman" pitchFamily="18" charset="0"/>
              </a:rPr>
              <a:t>4 phút.</a:t>
            </a:r>
          </a:p>
        </p:txBody>
      </p:sp>
      <p:sp>
        <p:nvSpPr>
          <p:cNvPr id="9" name="Rectangle 8"/>
          <p:cNvSpPr/>
          <p:nvPr/>
        </p:nvSpPr>
        <p:spPr>
          <a:xfrm>
            <a:off x="1485900" y="271791"/>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2, 3</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62615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pPr marL="457200" indent="-457200" fontAlgn="base">
              <a:spcBef>
                <a:spcPts val="225"/>
              </a:spcBef>
              <a:spcAft>
                <a:spcPts val="225"/>
              </a:spcAft>
              <a:defRPr/>
            </a:pPr>
            <a:r>
              <a:rPr lang="en-US" sz="2800" b="1">
                <a:solidFill>
                  <a:srgbClr val="006600"/>
                </a:solidFill>
                <a:latin typeface="Times New Roman" panose="02020603050405020304" pitchFamily="18" charset="0"/>
                <a:cs typeface="Times New Roman" panose="02020603050405020304" pitchFamily="18" charset="0"/>
              </a:rPr>
              <a:t>NHẬN XÉT ĐỀ KIỂM TRA CHKI </a:t>
            </a:r>
            <a:br>
              <a:rPr lang="en-US" sz="2800" b="1">
                <a:solidFill>
                  <a:srgbClr val="006600"/>
                </a:solidFill>
                <a:latin typeface="Times New Roman" panose="02020603050405020304" pitchFamily="18" charset="0"/>
                <a:cs typeface="Times New Roman" panose="02020603050405020304" pitchFamily="18" charset="0"/>
              </a:rPr>
            </a:br>
            <a:r>
              <a:rPr lang="en-US" sz="2800" b="1">
                <a:solidFill>
                  <a:srgbClr val="006600"/>
                </a:solidFill>
                <a:latin typeface="Times New Roman" panose="02020603050405020304" pitchFamily="18" charset="0"/>
                <a:cs typeface="Times New Roman" panose="02020603050405020304" pitchFamily="18" charset="0"/>
              </a:rPr>
              <a:t>1.1. Ưu điểm</a:t>
            </a:r>
            <a:br>
              <a:rPr lang="en-US" sz="2800" b="1">
                <a:solidFill>
                  <a:srgbClr val="006600"/>
                </a:solidFill>
                <a:latin typeface="Times New Roman" panose="02020603050405020304" pitchFamily="18" charset="0"/>
                <a:cs typeface="Times New Roman" panose="02020603050405020304" pitchFamily="18" charset="0"/>
              </a:rPr>
            </a:br>
            <a:endParaRPr lang="en-US" sz="2800"/>
          </a:p>
        </p:txBody>
      </p:sp>
      <p:sp>
        <p:nvSpPr>
          <p:cNvPr id="3" name="Content Placeholder 2"/>
          <p:cNvSpPr>
            <a:spLocks noGrp="1"/>
          </p:cNvSpPr>
          <p:nvPr>
            <p:ph idx="1"/>
          </p:nvPr>
        </p:nvSpPr>
        <p:spPr>
          <a:xfrm>
            <a:off x="838200" y="1440873"/>
            <a:ext cx="10515600" cy="4736090"/>
          </a:xfrm>
        </p:spPr>
        <p:style>
          <a:lnRef idx="0">
            <a:scrgbClr r="0" g="0" b="0"/>
          </a:lnRef>
          <a:fillRef idx="1001">
            <a:schemeClr val="lt2"/>
          </a:fillRef>
          <a:effectRef idx="0">
            <a:scrgbClr r="0" g="0" b="0"/>
          </a:effectRef>
          <a:fontRef idx="major"/>
        </p:style>
        <p:txBody>
          <a:bodyPr>
            <a:normAutofit fontScale="85000" lnSpcReduction="20000"/>
          </a:bodyPr>
          <a:lstStyle/>
          <a:p>
            <a:pPr marR="0" algn="just">
              <a:lnSpc>
                <a:spcPct val="107000"/>
              </a:lnSpc>
              <a:spcBef>
                <a:spcPts val="0"/>
              </a:spcBef>
              <a:spcAft>
                <a:spcPts val="800"/>
              </a:spcAft>
              <a:buFontTx/>
              <a:buChar char="-"/>
            </a:pPr>
            <a:r>
              <a:rPr lang="en-US">
                <a:latin typeface="Times New Roman" pitchFamily="18" charset="0"/>
                <a:ea typeface="Calibri" panose="020F0502020204030204" pitchFamily="34" charset="0"/>
                <a:cs typeface="Times New Roman" panose="02020603050405020304" pitchFamily="18" charset="0"/>
              </a:rPr>
              <a:t>Nhìn chung các đề thiết kế cân đối, vừa sức, đảm bảo chuẩn kiến thức và kĩ năng tính đến thời điểm kiểm tra.</a:t>
            </a:r>
          </a:p>
          <a:p>
            <a:pPr lvl="0" algn="just">
              <a:lnSpc>
                <a:spcPct val="107000"/>
              </a:lnSpc>
              <a:spcBef>
                <a:spcPts val="0"/>
              </a:spcBef>
              <a:spcAft>
                <a:spcPts val="800"/>
              </a:spcAft>
              <a:buFontTx/>
              <a:buChar char="-"/>
            </a:pPr>
            <a:r>
              <a:rPr lang="en-US">
                <a:latin typeface="Times New Roman" pitchFamily="18" charset="0"/>
                <a:cs typeface="Times New Roman" pitchFamily="18" charset="0"/>
              </a:rPr>
              <a:t>Đa số các trường thực hiện đúng hình thức quy định về: khung các tiêu đề, kiểu chữ, canh lề.</a:t>
            </a:r>
            <a:endParaRPr lang="en-US">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07000"/>
              </a:lnSpc>
              <a:spcBef>
                <a:spcPts val="0"/>
              </a:spcBef>
              <a:spcAft>
                <a:spcPts val="800"/>
              </a:spcAft>
              <a:buNone/>
            </a:pPr>
            <a:r>
              <a:rPr lang="en-US">
                <a:latin typeface="Times New Roman" panose="02020603050405020304" pitchFamily="18" charset="0"/>
                <a:ea typeface="Calibri" panose="020F0502020204030204" pitchFamily="34" charset="0"/>
                <a:cs typeface="Times New Roman" panose="02020603050405020304" pitchFamily="18" charset="0"/>
              </a:rPr>
              <a:t>- </a:t>
            </a:r>
            <a:r>
              <a:rPr lang="en-US">
                <a:latin typeface="Times New Roman" pitchFamily="18" charset="0"/>
                <a:cs typeface="Times New Roman" pitchFamily="18" charset="0"/>
              </a:rPr>
              <a:t>Đa số các trường chọn các bài đọc </a:t>
            </a:r>
            <a:r>
              <a:rPr lang="en-US" smtClean="0">
                <a:latin typeface="Times New Roman" pitchFamily="18" charset="0"/>
                <a:cs typeface="Times New Roman" pitchFamily="18" charset="0"/>
              </a:rPr>
              <a:t>hiểu </a:t>
            </a:r>
            <a:r>
              <a:rPr lang="en-US">
                <a:latin typeface="Times New Roman" pitchFamily="18" charset="0"/>
                <a:cs typeface="Times New Roman" pitchFamily="18" charset="0"/>
              </a:rPr>
              <a:t>nằm ngoài chương trình. V</a:t>
            </a:r>
            <a:r>
              <a:rPr lang="en-US">
                <a:latin typeface="Times New Roman" panose="02020603050405020304" pitchFamily="18" charset="0"/>
                <a:ea typeface="Calibri" panose="020F0502020204030204" pitchFamily="34" charset="0"/>
                <a:cs typeface="Times New Roman" panose="02020603050405020304" pitchFamily="18" charset="0"/>
              </a:rPr>
              <a:t>ăn bản đọc hiểu hay, gần gũi với HS, có giá trị giáo dục, phù hợp với chủ điểm.</a:t>
            </a:r>
            <a:endParaRPr lang="en-US">
              <a:latin typeface="Times New Roman" pitchFamily="18" charset="0"/>
              <a:cs typeface="Times New Roman" pitchFamily="18" charset="0"/>
            </a:endParaRPr>
          </a:p>
          <a:p>
            <a:pPr marL="0" marR="0" indent="0" algn="just">
              <a:lnSpc>
                <a:spcPct val="107000"/>
              </a:lnSpc>
              <a:spcBef>
                <a:spcPts val="0"/>
              </a:spcBef>
              <a:spcAft>
                <a:spcPts val="800"/>
              </a:spcAft>
              <a:buNone/>
            </a:pPr>
            <a:r>
              <a:rPr lang="en-US">
                <a:latin typeface="Times New Roman" panose="02020603050405020304" pitchFamily="18" charset="0"/>
                <a:ea typeface="Calibri" panose="020F0502020204030204" pitchFamily="34" charset="0"/>
                <a:cs typeface="Times New Roman" panose="02020603050405020304" pitchFamily="18" charset="0"/>
              </a:rPr>
              <a:t>- Hầu hết các câu hỏi kiểm tra đọc hiểu vừa đáp ứng yêu cầu liên quan tới nội dung văn bản, vừa đáp ứng yêu cầu kiểm tra được kiến thức tiếng Việt.</a:t>
            </a:r>
          </a:p>
          <a:p>
            <a:pPr marL="0" lvl="0" indent="0" algn="just">
              <a:lnSpc>
                <a:spcPct val="107000"/>
              </a:lnSpc>
              <a:spcBef>
                <a:spcPts val="0"/>
              </a:spcBef>
              <a:spcAft>
                <a:spcPts val="800"/>
              </a:spcAft>
              <a:buNone/>
            </a:pPr>
            <a:r>
              <a:rPr lang="en-US">
                <a:latin typeface="Times New Roman" panose="02020603050405020304" pitchFamily="18" charset="0"/>
                <a:ea typeface="Calibri" panose="020F0502020204030204" pitchFamily="34" charset="0"/>
                <a:cs typeface="Times New Roman" panose="02020603050405020304" pitchFamily="18" charset="0"/>
              </a:rPr>
              <a:t>- Câu hỏi đọc hiểu có đủ các mức độ, tương đối đa dạng về hình thức.</a:t>
            </a:r>
            <a:r>
              <a:rPr lang="en-US">
                <a:latin typeface="Times New Roman" pitchFamily="18" charset="0"/>
                <a:cs typeface="Times New Roman" pitchFamily="18" charset="0"/>
              </a:rPr>
              <a:t> Số lượng câu/đề thi đáp ứng đúng yêu cầu.</a:t>
            </a:r>
            <a:endParaRPr lang="en-US">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buNone/>
            </a:pPr>
            <a:r>
              <a:rPr lang="en-US" smtClean="0">
                <a:latin typeface="Times New Roman" pitchFamily="18" charset="0"/>
                <a:cs typeface="Times New Roman" pitchFamily="18" charset="0"/>
              </a:rPr>
              <a:t>-  Đọc </a:t>
            </a:r>
            <a:r>
              <a:rPr lang="en-US">
                <a:latin typeface="Times New Roman" pitchFamily="18" charset="0"/>
                <a:cs typeface="Times New Roman" pitchFamily="18" charset="0"/>
              </a:rPr>
              <a:t>thành tiếng có nhiều bài cho học sinh lựa chọn, có xác định đoạn đọc</a:t>
            </a:r>
            <a:r>
              <a:rPr lang="en-US" smtClean="0">
                <a:latin typeface="Times New Roman" pitchFamily="18" charset="0"/>
                <a:cs typeface="Times New Roman" pitchFamily="18" charset="0"/>
              </a:rPr>
              <a:t>.</a:t>
            </a:r>
          </a:p>
          <a:p>
            <a:pPr marL="0" indent="0" algn="just">
              <a:buNone/>
            </a:pPr>
            <a:r>
              <a:rPr lang="en-US" smtClean="0">
                <a:latin typeface="Times New Roman" panose="02020603050405020304" pitchFamily="18" charset="0"/>
                <a:ea typeface="Calibri" panose="020F0502020204030204" pitchFamily="34" charset="0"/>
                <a:cs typeface="Times New Roman" panose="02020603050405020304" pitchFamily="18" charset="0"/>
              </a:rPr>
              <a:t>-  Nhiều </a:t>
            </a:r>
            <a:r>
              <a:rPr lang="en-US">
                <a:latin typeface="Times New Roman" panose="02020603050405020304" pitchFamily="18" charset="0"/>
                <a:ea typeface="Calibri" panose="020F0502020204030204" pitchFamily="34" charset="0"/>
                <a:cs typeface="Times New Roman" panose="02020603050405020304" pitchFamily="18" charset="0"/>
              </a:rPr>
              <a:t>đề thiết kế đẹp, ít lỗi.</a:t>
            </a:r>
            <a:r>
              <a:rPr lang="en-US">
                <a:latin typeface="Times New Roman" pitchFamily="18" charset="0"/>
                <a:cs typeface="Times New Roman" pitchFamily="18" charset="0"/>
              </a:rPr>
              <a:t> </a:t>
            </a:r>
          </a:p>
          <a:p>
            <a:pPr lvl="0" algn="just"/>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1448630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068883317"/>
              </p:ext>
            </p:extLst>
          </p:nvPr>
        </p:nvGraphicFramePr>
        <p:xfrm>
          <a:off x="1752600" y="76200"/>
          <a:ext cx="8763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30139429"/>
              </p:ext>
            </p:extLst>
          </p:nvPr>
        </p:nvGraphicFramePr>
        <p:xfrm>
          <a:off x="1676401" y="1676400"/>
          <a:ext cx="8915401" cy="5059680"/>
        </p:xfrm>
        <a:graphic>
          <a:graphicData uri="http://schemas.openxmlformats.org/drawingml/2006/table">
            <a:tbl>
              <a:tblPr/>
              <a:tblGrid>
                <a:gridCol w="39624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7620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762000">
                  <a:extLst>
                    <a:ext uri="{9D8B030D-6E8A-4147-A177-3AD203B41FA5}">
                      <a16:colId xmlns:a16="http://schemas.microsoft.com/office/drawing/2014/main" xmlns="" val="20005"/>
                    </a:ext>
                  </a:extLst>
                </a:gridCol>
                <a:gridCol w="914401">
                  <a:extLst>
                    <a:ext uri="{9D8B030D-6E8A-4147-A177-3AD203B41FA5}">
                      <a16:colId xmlns:a16="http://schemas.microsoft.com/office/drawing/2014/main" xmlns="" val="20006"/>
                    </a:ext>
                  </a:extLst>
                </a:gridCol>
              </a:tblGrid>
              <a:tr h="685800">
                <a:tc>
                  <a:txBody>
                    <a:bodyPr/>
                    <a:lstStyle/>
                    <a:p>
                      <a:pPr algn="ctr">
                        <a:spcBef>
                          <a:spcPts val="300"/>
                        </a:spcBef>
                        <a:spcAft>
                          <a:spcPts val="300"/>
                        </a:spcAft>
                      </a:pPr>
                      <a:r>
                        <a:rPr lang="es-ES" sz="2400" b="1" dirty="0" err="1">
                          <a:latin typeface="Times New Roman"/>
                          <a:ea typeface="Times New Roman"/>
                          <a:cs typeface="DaunPenh"/>
                        </a:rPr>
                        <a:t>Mạch</a:t>
                      </a:r>
                      <a:r>
                        <a:rPr lang="es-ES" sz="2400" b="1" dirty="0">
                          <a:latin typeface="Times New Roman"/>
                          <a:ea typeface="Times New Roman"/>
                          <a:cs typeface="DaunPenh"/>
                        </a:rPr>
                        <a:t> </a:t>
                      </a:r>
                      <a:r>
                        <a:rPr lang="es-ES" sz="2400" b="1" dirty="0" err="1">
                          <a:latin typeface="Times New Roman"/>
                          <a:ea typeface="Times New Roman"/>
                          <a:cs typeface="DaunPenh"/>
                        </a:rPr>
                        <a:t>kiến</a:t>
                      </a:r>
                      <a:r>
                        <a:rPr lang="es-ES" sz="2400" b="1" dirty="0">
                          <a:latin typeface="Times New Roman"/>
                          <a:ea typeface="Times New Roman"/>
                          <a:cs typeface="DaunPenh"/>
                        </a:rPr>
                        <a:t> </a:t>
                      </a:r>
                      <a:r>
                        <a:rPr lang="es-ES" sz="2400" b="1" dirty="0" err="1">
                          <a:latin typeface="Times New Roman"/>
                          <a:ea typeface="Times New Roman"/>
                          <a:cs typeface="DaunPenh"/>
                        </a:rPr>
                        <a:t>thức</a:t>
                      </a:r>
                      <a:r>
                        <a:rPr lang="es-ES" sz="2400" b="1" dirty="0">
                          <a:latin typeface="Times New Roman"/>
                          <a:ea typeface="Times New Roman"/>
                          <a:cs typeface="DaunPenh"/>
                        </a:rPr>
                        <a:t>, </a:t>
                      </a:r>
                      <a:r>
                        <a:rPr lang="es-ES" sz="2400" b="1" dirty="0" err="1">
                          <a:latin typeface="Times New Roman"/>
                          <a:ea typeface="Times New Roman"/>
                          <a:cs typeface="DaunPenh"/>
                        </a:rPr>
                        <a:t>kĩ</a:t>
                      </a:r>
                      <a:r>
                        <a:rPr lang="es-ES" sz="2400" b="1" dirty="0">
                          <a:latin typeface="Times New Roman"/>
                          <a:ea typeface="Times New Roman"/>
                          <a:cs typeface="DaunPenh"/>
                        </a:rPr>
                        <a:t> </a:t>
                      </a:r>
                      <a:r>
                        <a:rPr lang="es-ES" sz="2400" b="1" dirty="0" err="1">
                          <a:latin typeface="Times New Roman"/>
                          <a:ea typeface="Times New Roman"/>
                          <a:cs typeface="DaunPenh"/>
                        </a:rPr>
                        <a:t>năng</a:t>
                      </a:r>
                      <a:endParaRPr lang="en-US" sz="2400" dirty="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dirty="0">
                          <a:latin typeface="Times New Roman"/>
                          <a:ea typeface="Times New Roman"/>
                          <a:cs typeface="DaunPenh"/>
                        </a:rPr>
                        <a:t>Số câu, số điểm</a:t>
                      </a:r>
                      <a:endParaRPr lang="en-US" sz="2000" dirty="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1</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2</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3</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4</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Tổng</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192785">
                <a:tc rowSpan="2">
                  <a:txBody>
                    <a:bodyPr/>
                    <a:lstStyle/>
                    <a:p>
                      <a:pPr algn="just">
                        <a:spcAft>
                          <a:spcPts val="0"/>
                        </a:spcAft>
                      </a:pPr>
                      <a:r>
                        <a:rPr lang="es-ES" sz="2400" b="1" dirty="0" err="1">
                          <a:latin typeface="Times New Roman"/>
                          <a:ea typeface="Times New Roman"/>
                          <a:cs typeface="DaunPenh"/>
                        </a:rPr>
                        <a:t>Kiến</a:t>
                      </a:r>
                      <a:r>
                        <a:rPr lang="es-ES" sz="2400" b="1" dirty="0">
                          <a:latin typeface="Times New Roman"/>
                          <a:ea typeface="Times New Roman"/>
                          <a:cs typeface="DaunPenh"/>
                        </a:rPr>
                        <a:t> </a:t>
                      </a:r>
                      <a:r>
                        <a:rPr lang="es-ES" sz="2400" b="1" dirty="0" err="1">
                          <a:latin typeface="Times New Roman"/>
                          <a:ea typeface="Times New Roman"/>
                          <a:cs typeface="DaunPenh"/>
                        </a:rPr>
                        <a:t>thức</a:t>
                      </a:r>
                      <a:r>
                        <a:rPr lang="es-ES" sz="2400" b="1" dirty="0">
                          <a:latin typeface="Times New Roman"/>
                          <a:ea typeface="Times New Roman"/>
                          <a:cs typeface="DaunPenh"/>
                        </a:rPr>
                        <a:t> </a:t>
                      </a:r>
                      <a:r>
                        <a:rPr lang="es-ES" sz="2400" b="1" dirty="0" err="1">
                          <a:latin typeface="Times New Roman"/>
                          <a:ea typeface="Times New Roman"/>
                          <a:cs typeface="DaunPenh"/>
                        </a:rPr>
                        <a:t>tiếng</a:t>
                      </a:r>
                      <a:r>
                        <a:rPr lang="es-ES" sz="2400" b="1" dirty="0">
                          <a:latin typeface="Times New Roman"/>
                          <a:ea typeface="Times New Roman"/>
                          <a:cs typeface="DaunPenh"/>
                        </a:rPr>
                        <a:t> </a:t>
                      </a:r>
                      <a:r>
                        <a:rPr lang="es-ES" sz="2400" b="1" dirty="0" err="1">
                          <a:latin typeface="Times New Roman"/>
                          <a:ea typeface="Times New Roman"/>
                          <a:cs typeface="DaunPenh"/>
                        </a:rPr>
                        <a:t>Việt</a:t>
                      </a:r>
                      <a:r>
                        <a:rPr lang="es-ES" sz="2400" b="1" dirty="0">
                          <a:latin typeface="Times New Roman"/>
                          <a:ea typeface="Times New Roman"/>
                          <a:cs typeface="DaunPenh"/>
                        </a:rPr>
                        <a:t> :</a:t>
                      </a:r>
                      <a:endParaRPr lang="en-US" sz="2400" dirty="0">
                        <a:latin typeface="Times New Roman"/>
                        <a:ea typeface="Times New Roman"/>
                        <a:cs typeface="DaunPenh"/>
                      </a:endParaRPr>
                    </a:p>
                    <a:p>
                      <a:pPr algn="just">
                        <a:spcAft>
                          <a:spcPts val="0"/>
                        </a:spcAft>
                      </a:pPr>
                      <a:r>
                        <a:rPr lang="en-US" sz="2000" dirty="0">
                          <a:latin typeface="Times New Roman"/>
                          <a:ea typeface="Times New Roman"/>
                          <a:cs typeface="DaunPenh"/>
                        </a:rPr>
                        <a:t>- </a:t>
                      </a:r>
                      <a:r>
                        <a:rPr lang="vi-VN" sz="2000" dirty="0">
                          <a:latin typeface="Times New Roman"/>
                          <a:ea typeface="Times New Roman"/>
                          <a:cs typeface="DaunPenh"/>
                        </a:rPr>
                        <a:t>Hiểu nghĩa và sử dụng được một số từ ngữ (kể cả thành ngữ, tục ngữ, từ Hán Việt thông dụng) thuộc các chủ điểm </a:t>
                      </a:r>
                      <a:r>
                        <a:rPr lang="en-US" sz="2000" dirty="0" err="1">
                          <a:latin typeface="Times New Roman"/>
                          <a:ea typeface="Times New Roman"/>
                          <a:cs typeface="DaunPenh"/>
                        </a:rPr>
                        <a:t>đã</a:t>
                      </a:r>
                      <a:r>
                        <a:rPr lang="en-US" sz="2000" dirty="0">
                          <a:latin typeface="Times New Roman"/>
                          <a:ea typeface="Times New Roman"/>
                          <a:cs typeface="DaunPenh"/>
                        </a:rPr>
                        <a:t> </a:t>
                      </a:r>
                      <a:r>
                        <a:rPr lang="en-US" sz="2000" dirty="0" err="1">
                          <a:latin typeface="Times New Roman"/>
                          <a:ea typeface="Times New Roman"/>
                          <a:cs typeface="DaunPenh"/>
                        </a:rPr>
                        <a:t>học</a:t>
                      </a:r>
                      <a:r>
                        <a:rPr lang="en-US" sz="2000" dirty="0">
                          <a:latin typeface="Times New Roman"/>
                          <a:ea typeface="Times New Roman"/>
                          <a:cs typeface="DaunPenh"/>
                        </a:rPr>
                        <a:t>.</a:t>
                      </a:r>
                    </a:p>
                    <a:p>
                      <a:pPr algn="just">
                        <a:spcAft>
                          <a:spcPts val="0"/>
                        </a:spcAft>
                      </a:pPr>
                      <a:r>
                        <a:rPr lang="en-US" sz="2000" b="1" dirty="0">
                          <a:latin typeface="Times New Roman"/>
                          <a:ea typeface="Times New Roman"/>
                          <a:cs typeface="DaunPenh"/>
                        </a:rPr>
                        <a:t>-</a:t>
                      </a:r>
                      <a:r>
                        <a:rPr lang="vi-VN" sz="2000" dirty="0">
                          <a:latin typeface="Times New Roman"/>
                          <a:ea typeface="Times New Roman"/>
                          <a:cs typeface="DaunPenh"/>
                        </a:rPr>
                        <a:t> Sử dụng được dấu chấm, dấu chấm hỏi, dấu chấm than, dấu phẩy, dấu hai chấm, dấu ngoặc kép, dấu gạch ngang</a:t>
                      </a:r>
                      <a:endParaRPr lang="en-US" sz="2000" dirty="0">
                        <a:latin typeface="Times New Roman"/>
                        <a:ea typeface="Times New Roman"/>
                        <a:cs typeface="DaunPenh"/>
                      </a:endParaRPr>
                    </a:p>
                    <a:p>
                      <a:pPr algn="just">
                        <a:spcAft>
                          <a:spcPts val="0"/>
                        </a:spcAft>
                      </a:pPr>
                      <a:r>
                        <a:rPr lang="en-US" sz="2000" dirty="0">
                          <a:latin typeface="Times New Roman"/>
                          <a:ea typeface="Times New Roman"/>
                          <a:cs typeface="DaunPenh"/>
                        </a:rPr>
                        <a:t>- </a:t>
                      </a:r>
                      <a:r>
                        <a:rPr lang="en-US" sz="2000" dirty="0" err="1">
                          <a:latin typeface="Times New Roman"/>
                          <a:ea typeface="Times New Roman"/>
                          <a:cs typeface="DaunPenh"/>
                        </a:rPr>
                        <a:t>Nhận</a:t>
                      </a:r>
                      <a:r>
                        <a:rPr lang="en-US" sz="2000" dirty="0">
                          <a:latin typeface="Times New Roman"/>
                          <a:ea typeface="Times New Roman"/>
                          <a:cs typeface="DaunPenh"/>
                        </a:rPr>
                        <a:t> </a:t>
                      </a:r>
                      <a:r>
                        <a:rPr lang="en-US" sz="2000" dirty="0" err="1">
                          <a:latin typeface="Times New Roman"/>
                          <a:ea typeface="Times New Roman"/>
                          <a:cs typeface="DaunPenh"/>
                        </a:rPr>
                        <a:t>biết</a:t>
                      </a:r>
                      <a:r>
                        <a:rPr lang="en-US" sz="2000" dirty="0">
                          <a:latin typeface="Times New Roman"/>
                          <a:ea typeface="Times New Roman"/>
                          <a:cs typeface="DaunPenh"/>
                        </a:rPr>
                        <a:t> </a:t>
                      </a:r>
                      <a:r>
                        <a:rPr lang="en-US" sz="2000" dirty="0" err="1">
                          <a:latin typeface="Times New Roman"/>
                          <a:ea typeface="Times New Roman"/>
                          <a:cs typeface="DaunPenh"/>
                        </a:rPr>
                        <a:t>và</a:t>
                      </a:r>
                      <a:r>
                        <a:rPr lang="en-US" sz="2000" dirty="0">
                          <a:latin typeface="Times New Roman"/>
                          <a:ea typeface="Times New Roman"/>
                          <a:cs typeface="DaunPenh"/>
                        </a:rPr>
                        <a:t> </a:t>
                      </a:r>
                      <a:r>
                        <a:rPr lang="en-US" sz="2000" dirty="0" err="1">
                          <a:latin typeface="Times New Roman"/>
                          <a:ea typeface="Times New Roman"/>
                          <a:cs typeface="DaunPenh"/>
                        </a:rPr>
                        <a:t>bước</a:t>
                      </a:r>
                      <a:r>
                        <a:rPr lang="en-US" sz="2000" dirty="0">
                          <a:latin typeface="Times New Roman"/>
                          <a:ea typeface="Times New Roman"/>
                          <a:cs typeface="DaunPenh"/>
                        </a:rPr>
                        <a:t> </a:t>
                      </a:r>
                      <a:r>
                        <a:rPr lang="en-US" sz="2000" dirty="0" err="1">
                          <a:latin typeface="Times New Roman"/>
                          <a:ea typeface="Times New Roman"/>
                          <a:cs typeface="DaunPenh"/>
                        </a:rPr>
                        <a:t>đầu</a:t>
                      </a:r>
                      <a:r>
                        <a:rPr lang="en-US" sz="2000" dirty="0">
                          <a:latin typeface="Times New Roman"/>
                          <a:ea typeface="Times New Roman"/>
                          <a:cs typeface="DaunPenh"/>
                        </a:rPr>
                        <a:t> </a:t>
                      </a:r>
                      <a:r>
                        <a:rPr lang="en-US" sz="2000" dirty="0" err="1">
                          <a:latin typeface="Times New Roman"/>
                          <a:ea typeface="Times New Roman"/>
                          <a:cs typeface="DaunPenh"/>
                        </a:rPr>
                        <a:t>cảm</a:t>
                      </a:r>
                      <a:r>
                        <a:rPr lang="en-US" sz="2000" dirty="0">
                          <a:latin typeface="Times New Roman"/>
                          <a:ea typeface="Times New Roman"/>
                          <a:cs typeface="DaunPenh"/>
                        </a:rPr>
                        <a:t> </a:t>
                      </a:r>
                      <a:r>
                        <a:rPr lang="en-US" sz="2000" dirty="0" err="1">
                          <a:latin typeface="Times New Roman"/>
                          <a:ea typeface="Times New Roman"/>
                          <a:cs typeface="DaunPenh"/>
                        </a:rPr>
                        <a:t>nhận</a:t>
                      </a:r>
                      <a:r>
                        <a:rPr lang="en-US" sz="2000" dirty="0">
                          <a:latin typeface="Times New Roman"/>
                          <a:ea typeface="Times New Roman"/>
                          <a:cs typeface="DaunPenh"/>
                        </a:rPr>
                        <a:t> </a:t>
                      </a:r>
                      <a:r>
                        <a:rPr lang="en-US" sz="2000" dirty="0" err="1">
                          <a:latin typeface="Times New Roman"/>
                          <a:ea typeface="Times New Roman"/>
                          <a:cs typeface="DaunPenh"/>
                        </a:rPr>
                        <a:t>được</a:t>
                      </a:r>
                      <a:r>
                        <a:rPr lang="en-US" sz="2000" dirty="0">
                          <a:latin typeface="Times New Roman"/>
                          <a:ea typeface="Times New Roman"/>
                          <a:cs typeface="DaunPenh"/>
                        </a:rPr>
                        <a:t> </a:t>
                      </a:r>
                      <a:r>
                        <a:rPr lang="en-US" sz="2000" dirty="0" err="1">
                          <a:latin typeface="Times New Roman"/>
                          <a:ea typeface="Times New Roman"/>
                          <a:cs typeface="DaunPenh"/>
                        </a:rPr>
                        <a:t>cái</a:t>
                      </a:r>
                      <a:r>
                        <a:rPr lang="en-US" sz="2000" dirty="0">
                          <a:latin typeface="Times New Roman"/>
                          <a:ea typeface="Times New Roman"/>
                          <a:cs typeface="DaunPenh"/>
                        </a:rPr>
                        <a:t> hay </a:t>
                      </a:r>
                      <a:r>
                        <a:rPr lang="en-US" sz="2000" dirty="0" err="1">
                          <a:latin typeface="Times New Roman"/>
                          <a:ea typeface="Times New Roman"/>
                          <a:cs typeface="DaunPenh"/>
                        </a:rPr>
                        <a:t>của</a:t>
                      </a:r>
                      <a:r>
                        <a:rPr lang="en-US" sz="2000" dirty="0">
                          <a:latin typeface="Times New Roman"/>
                          <a:ea typeface="Times New Roman"/>
                          <a:cs typeface="DaunPenh"/>
                        </a:rPr>
                        <a:t> </a:t>
                      </a:r>
                      <a:r>
                        <a:rPr lang="en-US" sz="2000" dirty="0" err="1">
                          <a:latin typeface="Times New Roman"/>
                          <a:ea typeface="Times New Roman"/>
                          <a:cs typeface="DaunPenh"/>
                        </a:rPr>
                        <a:t>những</a:t>
                      </a:r>
                      <a:r>
                        <a:rPr lang="en-US" sz="2000" dirty="0">
                          <a:latin typeface="Times New Roman"/>
                          <a:ea typeface="Times New Roman"/>
                          <a:cs typeface="DaunPenh"/>
                        </a:rPr>
                        <a:t> </a:t>
                      </a:r>
                      <a:r>
                        <a:rPr lang="en-US" sz="2000" dirty="0" err="1">
                          <a:latin typeface="Times New Roman"/>
                          <a:ea typeface="Times New Roman"/>
                          <a:cs typeface="DaunPenh"/>
                        </a:rPr>
                        <a:t>câu</a:t>
                      </a:r>
                      <a:r>
                        <a:rPr lang="en-US" sz="2000" dirty="0">
                          <a:latin typeface="Times New Roman"/>
                          <a:ea typeface="Times New Roman"/>
                          <a:cs typeface="DaunPenh"/>
                        </a:rPr>
                        <a:t> </a:t>
                      </a:r>
                      <a:r>
                        <a:rPr lang="en-US" sz="2000" dirty="0" err="1">
                          <a:latin typeface="Times New Roman"/>
                          <a:ea typeface="Times New Roman"/>
                          <a:cs typeface="DaunPenh"/>
                        </a:rPr>
                        <a:t>văn</a:t>
                      </a:r>
                      <a:r>
                        <a:rPr lang="en-US" sz="2000" dirty="0">
                          <a:latin typeface="Times New Roman"/>
                          <a:ea typeface="Times New Roman"/>
                          <a:cs typeface="DaunPenh"/>
                        </a:rPr>
                        <a:t> </a:t>
                      </a:r>
                      <a:r>
                        <a:rPr lang="en-US" sz="2000" dirty="0" err="1">
                          <a:latin typeface="Times New Roman"/>
                          <a:ea typeface="Times New Roman"/>
                          <a:cs typeface="DaunPenh"/>
                        </a:rPr>
                        <a:t>có</a:t>
                      </a:r>
                      <a:r>
                        <a:rPr lang="en-US" sz="2000" dirty="0">
                          <a:latin typeface="Times New Roman"/>
                          <a:ea typeface="Times New Roman"/>
                          <a:cs typeface="DaunPenh"/>
                        </a:rPr>
                        <a:t> </a:t>
                      </a:r>
                      <a:r>
                        <a:rPr lang="en-US" sz="2000" dirty="0" err="1">
                          <a:latin typeface="Times New Roman"/>
                          <a:ea typeface="Times New Roman"/>
                          <a:cs typeface="DaunPenh"/>
                        </a:rPr>
                        <a:t>sử</a:t>
                      </a:r>
                      <a:r>
                        <a:rPr lang="en-US" sz="2000" dirty="0">
                          <a:latin typeface="Times New Roman"/>
                          <a:ea typeface="Times New Roman"/>
                          <a:cs typeface="DaunPenh"/>
                        </a:rPr>
                        <a:t> </a:t>
                      </a:r>
                      <a:r>
                        <a:rPr lang="en-US" sz="2000" dirty="0" err="1">
                          <a:latin typeface="Times New Roman"/>
                          <a:ea typeface="Times New Roman"/>
                          <a:cs typeface="DaunPenh"/>
                        </a:rPr>
                        <a:t>dụng</a:t>
                      </a:r>
                      <a:r>
                        <a:rPr lang="en-US" sz="2000" dirty="0">
                          <a:latin typeface="Times New Roman"/>
                          <a:ea typeface="Times New Roman"/>
                          <a:cs typeface="DaunPenh"/>
                        </a:rPr>
                        <a:t> </a:t>
                      </a:r>
                      <a:r>
                        <a:rPr lang="en-US" sz="2000" dirty="0" err="1">
                          <a:latin typeface="Times New Roman"/>
                          <a:ea typeface="Times New Roman"/>
                          <a:cs typeface="DaunPenh"/>
                        </a:rPr>
                        <a:t>biện</a:t>
                      </a:r>
                      <a:r>
                        <a:rPr lang="en-US" sz="2000" dirty="0">
                          <a:latin typeface="Times New Roman"/>
                          <a:ea typeface="Times New Roman"/>
                          <a:cs typeface="DaunPenh"/>
                        </a:rPr>
                        <a:t> </a:t>
                      </a:r>
                      <a:r>
                        <a:rPr lang="en-US" sz="2000" dirty="0" err="1">
                          <a:latin typeface="Times New Roman"/>
                          <a:ea typeface="Times New Roman"/>
                          <a:cs typeface="DaunPenh"/>
                        </a:rPr>
                        <a:t>pháp</a:t>
                      </a:r>
                      <a:r>
                        <a:rPr lang="en-US" sz="2000" dirty="0">
                          <a:latin typeface="Times New Roman"/>
                          <a:ea typeface="Times New Roman"/>
                          <a:cs typeface="DaunPenh"/>
                        </a:rPr>
                        <a:t> so </a:t>
                      </a:r>
                      <a:r>
                        <a:rPr lang="en-US" sz="2000" dirty="0" err="1">
                          <a:latin typeface="Times New Roman"/>
                          <a:ea typeface="Times New Roman"/>
                          <a:cs typeface="DaunPenh"/>
                        </a:rPr>
                        <a:t>sánh</a:t>
                      </a:r>
                      <a:r>
                        <a:rPr lang="en-US" sz="2000" dirty="0">
                          <a:latin typeface="Times New Roman"/>
                          <a:ea typeface="Times New Roman"/>
                          <a:cs typeface="DaunPenh"/>
                        </a:rPr>
                        <a:t>, </a:t>
                      </a:r>
                      <a:r>
                        <a:rPr lang="en-US" sz="2000" dirty="0" err="1">
                          <a:latin typeface="Times New Roman"/>
                          <a:ea typeface="Times New Roman"/>
                          <a:cs typeface="DaunPenh"/>
                        </a:rPr>
                        <a:t>nhân</a:t>
                      </a:r>
                      <a:r>
                        <a:rPr lang="en-US" sz="2000" dirty="0">
                          <a:latin typeface="Times New Roman"/>
                          <a:ea typeface="Times New Roman"/>
                          <a:cs typeface="DaunPenh"/>
                        </a:rPr>
                        <a:t> </a:t>
                      </a:r>
                      <a:r>
                        <a:rPr lang="en-US" sz="2000" dirty="0" err="1">
                          <a:latin typeface="Times New Roman"/>
                          <a:ea typeface="Times New Roman"/>
                          <a:cs typeface="DaunPenh"/>
                        </a:rPr>
                        <a:t>hóa</a:t>
                      </a:r>
                      <a:r>
                        <a:rPr lang="en-US" sz="2000" dirty="0">
                          <a:latin typeface="Times New Roman"/>
                          <a:ea typeface="Times New Roman"/>
                          <a:cs typeface="DaunPenh"/>
                        </a:rPr>
                        <a:t>; </a:t>
                      </a:r>
                      <a:r>
                        <a:rPr lang="en-US" sz="2000" dirty="0" err="1">
                          <a:latin typeface="Times New Roman"/>
                          <a:ea typeface="Times New Roman"/>
                          <a:cs typeface="DaunPenh"/>
                        </a:rPr>
                        <a:t>biết</a:t>
                      </a:r>
                      <a:r>
                        <a:rPr lang="en-US" sz="2000" dirty="0">
                          <a:latin typeface="Times New Roman"/>
                          <a:ea typeface="Times New Roman"/>
                          <a:cs typeface="DaunPenh"/>
                        </a:rPr>
                        <a:t> </a:t>
                      </a:r>
                      <a:r>
                        <a:rPr lang="en-US" sz="2000" dirty="0" err="1">
                          <a:latin typeface="Times New Roman"/>
                          <a:ea typeface="Times New Roman"/>
                          <a:cs typeface="DaunPenh"/>
                        </a:rPr>
                        <a:t>dùng</a:t>
                      </a:r>
                      <a:r>
                        <a:rPr lang="en-US" sz="2000" dirty="0">
                          <a:latin typeface="Times New Roman"/>
                          <a:ea typeface="Times New Roman"/>
                          <a:cs typeface="DaunPenh"/>
                        </a:rPr>
                        <a:t> </a:t>
                      </a:r>
                      <a:r>
                        <a:rPr lang="en-US" sz="2000" dirty="0" err="1">
                          <a:latin typeface="Times New Roman"/>
                          <a:ea typeface="Times New Roman"/>
                          <a:cs typeface="DaunPenh"/>
                        </a:rPr>
                        <a:t>biện</a:t>
                      </a:r>
                      <a:r>
                        <a:rPr lang="en-US" sz="2000" dirty="0">
                          <a:latin typeface="Times New Roman"/>
                          <a:ea typeface="Times New Roman"/>
                          <a:cs typeface="DaunPenh"/>
                        </a:rPr>
                        <a:t> </a:t>
                      </a:r>
                      <a:r>
                        <a:rPr lang="en-US" sz="2000" dirty="0" err="1">
                          <a:latin typeface="Times New Roman"/>
                          <a:ea typeface="Times New Roman"/>
                          <a:cs typeface="DaunPenh"/>
                        </a:rPr>
                        <a:t>pháp</a:t>
                      </a:r>
                      <a:r>
                        <a:rPr lang="en-US" sz="2000" dirty="0">
                          <a:latin typeface="Times New Roman"/>
                          <a:ea typeface="Times New Roman"/>
                          <a:cs typeface="DaunPenh"/>
                        </a:rPr>
                        <a:t> so </a:t>
                      </a:r>
                      <a:r>
                        <a:rPr lang="en-US" sz="2000" dirty="0" err="1">
                          <a:latin typeface="Times New Roman"/>
                          <a:ea typeface="Times New Roman"/>
                          <a:cs typeface="DaunPenh"/>
                        </a:rPr>
                        <a:t>sánh</a:t>
                      </a:r>
                      <a:r>
                        <a:rPr lang="en-US" sz="2000" dirty="0">
                          <a:latin typeface="Times New Roman"/>
                          <a:ea typeface="Times New Roman"/>
                          <a:cs typeface="DaunPenh"/>
                        </a:rPr>
                        <a:t> </a:t>
                      </a:r>
                      <a:r>
                        <a:rPr lang="en-US" sz="2000" dirty="0" err="1">
                          <a:latin typeface="Times New Roman"/>
                          <a:ea typeface="Times New Roman"/>
                          <a:cs typeface="DaunPenh"/>
                        </a:rPr>
                        <a:t>và</a:t>
                      </a:r>
                      <a:r>
                        <a:rPr lang="en-US" sz="2000" dirty="0">
                          <a:latin typeface="Times New Roman"/>
                          <a:ea typeface="Times New Roman"/>
                          <a:cs typeface="DaunPenh"/>
                        </a:rPr>
                        <a:t> </a:t>
                      </a:r>
                      <a:r>
                        <a:rPr lang="en-US" sz="2000" dirty="0" err="1">
                          <a:latin typeface="Times New Roman"/>
                          <a:ea typeface="Times New Roman"/>
                          <a:cs typeface="DaunPenh"/>
                        </a:rPr>
                        <a:t>nhân</a:t>
                      </a:r>
                      <a:r>
                        <a:rPr lang="en-US" sz="2000" dirty="0">
                          <a:latin typeface="Times New Roman"/>
                          <a:ea typeface="Times New Roman"/>
                          <a:cs typeface="DaunPenh"/>
                        </a:rPr>
                        <a:t> </a:t>
                      </a:r>
                      <a:r>
                        <a:rPr lang="en-US" sz="2000" dirty="0" err="1">
                          <a:latin typeface="Times New Roman"/>
                          <a:ea typeface="Times New Roman"/>
                          <a:cs typeface="DaunPenh"/>
                        </a:rPr>
                        <a:t>hóa</a:t>
                      </a:r>
                      <a:r>
                        <a:rPr lang="en-US" sz="2000" dirty="0">
                          <a:latin typeface="Times New Roman"/>
                          <a:ea typeface="Times New Roman"/>
                          <a:cs typeface="DaunPenh"/>
                        </a:rPr>
                        <a:t> </a:t>
                      </a:r>
                      <a:r>
                        <a:rPr lang="en-US" sz="2000" dirty="0" err="1">
                          <a:latin typeface="Times New Roman"/>
                          <a:ea typeface="Times New Roman"/>
                          <a:cs typeface="DaunPenh"/>
                        </a:rPr>
                        <a:t>để</a:t>
                      </a:r>
                      <a:r>
                        <a:rPr lang="en-US" sz="2000" dirty="0">
                          <a:latin typeface="Times New Roman"/>
                          <a:ea typeface="Times New Roman"/>
                          <a:cs typeface="DaunPenh"/>
                        </a:rPr>
                        <a:t> </a:t>
                      </a:r>
                      <a:r>
                        <a:rPr lang="en-US" sz="2000" dirty="0" err="1">
                          <a:latin typeface="Times New Roman"/>
                          <a:ea typeface="Times New Roman"/>
                          <a:cs typeface="DaunPenh"/>
                        </a:rPr>
                        <a:t>viết</a:t>
                      </a:r>
                      <a:r>
                        <a:rPr lang="en-US" sz="2000" dirty="0">
                          <a:latin typeface="Times New Roman"/>
                          <a:ea typeface="Times New Roman"/>
                          <a:cs typeface="DaunPenh"/>
                        </a:rPr>
                        <a:t> </a:t>
                      </a:r>
                      <a:r>
                        <a:rPr lang="en-US" sz="2000" dirty="0" err="1">
                          <a:latin typeface="Times New Roman"/>
                          <a:ea typeface="Times New Roman"/>
                          <a:cs typeface="DaunPenh"/>
                        </a:rPr>
                        <a:t>được</a:t>
                      </a:r>
                      <a:r>
                        <a:rPr lang="en-US" sz="2000" dirty="0">
                          <a:latin typeface="Times New Roman"/>
                          <a:ea typeface="Times New Roman"/>
                          <a:cs typeface="DaunPenh"/>
                        </a:rPr>
                        <a:t> </a:t>
                      </a:r>
                      <a:r>
                        <a:rPr lang="en-US" sz="2000" dirty="0" err="1">
                          <a:latin typeface="Times New Roman"/>
                          <a:ea typeface="Times New Roman"/>
                          <a:cs typeface="DaunPenh"/>
                        </a:rPr>
                        <a:t>câu</a:t>
                      </a:r>
                      <a:r>
                        <a:rPr lang="en-US" sz="2000" dirty="0">
                          <a:latin typeface="Times New Roman"/>
                          <a:ea typeface="Times New Roman"/>
                          <a:cs typeface="DaunPenh"/>
                        </a:rPr>
                        <a:t> </a:t>
                      </a:r>
                      <a:r>
                        <a:rPr lang="en-US" sz="2000" dirty="0" err="1">
                          <a:latin typeface="Times New Roman"/>
                          <a:ea typeface="Times New Roman"/>
                          <a:cs typeface="DaunPenh"/>
                        </a:rPr>
                        <a:t>văn</a:t>
                      </a:r>
                      <a:r>
                        <a:rPr lang="en-US" sz="2000" dirty="0">
                          <a:latin typeface="Times New Roman"/>
                          <a:ea typeface="Times New Roman"/>
                          <a:cs typeface="DaunPenh"/>
                        </a:rPr>
                        <a:t> hay</a:t>
                      </a:r>
                      <a:r>
                        <a:rPr lang="en-US" sz="2000" dirty="0" smtClean="0">
                          <a:latin typeface="Times New Roman"/>
                          <a:ea typeface="Times New Roman"/>
                          <a:cs typeface="DaunPenh"/>
                        </a:rPr>
                        <a:t>.</a:t>
                      </a:r>
                      <a:endParaRPr lang="en-US" sz="2000" dirty="0">
                        <a:latin typeface="Times New Roman"/>
                        <a:ea typeface="Times New Roman"/>
                        <a:cs typeface="DaunPenh"/>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a:latin typeface="Times New Roman"/>
                          <a:ea typeface="Times New Roman"/>
                          <a:cs typeface="DaunPenh"/>
                        </a:rPr>
                        <a:t>Số câu</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637535">
                <a:tc vMerge="1">
                  <a:txBody>
                    <a:bodyPr/>
                    <a:lstStyle/>
                    <a:p>
                      <a:endParaRPr lang="en-US"/>
                    </a:p>
                  </a:txBody>
                  <a:tcPr/>
                </a:tc>
                <a:tc>
                  <a:txBody>
                    <a:bodyPr/>
                    <a:lstStyle/>
                    <a:p>
                      <a:pPr algn="ctr">
                        <a:spcBef>
                          <a:spcPts val="300"/>
                        </a:spcBef>
                        <a:spcAft>
                          <a:spcPts val="300"/>
                        </a:spcAft>
                      </a:pPr>
                      <a:r>
                        <a:rPr lang="vi-VN" sz="2400">
                          <a:latin typeface="Times New Roman"/>
                          <a:ea typeface="Times New Roman"/>
                          <a:cs typeface="DaunPenh"/>
                        </a:rPr>
                        <a:t>Số </a:t>
                      </a:r>
                      <a:r>
                        <a:rPr lang="en-US" sz="2400">
                          <a:latin typeface="Times New Roman"/>
                          <a:ea typeface="Times New Roman"/>
                          <a:cs typeface="DaunPenh"/>
                        </a:rPr>
                        <a:t>điểm</a:t>
                      </a: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Rectangle 6"/>
          <p:cNvSpPr/>
          <p:nvPr/>
        </p:nvSpPr>
        <p:spPr>
          <a:xfrm>
            <a:off x="1562100" y="91470"/>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4, 5</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914803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752600" y="76200"/>
          <a:ext cx="8763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04564208"/>
              </p:ext>
            </p:extLst>
          </p:nvPr>
        </p:nvGraphicFramePr>
        <p:xfrm>
          <a:off x="1676401" y="1676400"/>
          <a:ext cx="8915401" cy="4561840"/>
        </p:xfrm>
        <a:graphic>
          <a:graphicData uri="http://schemas.openxmlformats.org/drawingml/2006/table">
            <a:tbl>
              <a:tblPr/>
              <a:tblGrid>
                <a:gridCol w="39624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7620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762000">
                  <a:extLst>
                    <a:ext uri="{9D8B030D-6E8A-4147-A177-3AD203B41FA5}">
                      <a16:colId xmlns:a16="http://schemas.microsoft.com/office/drawing/2014/main" xmlns="" val="20005"/>
                    </a:ext>
                  </a:extLst>
                </a:gridCol>
                <a:gridCol w="914401">
                  <a:extLst>
                    <a:ext uri="{9D8B030D-6E8A-4147-A177-3AD203B41FA5}">
                      <a16:colId xmlns:a16="http://schemas.microsoft.com/office/drawing/2014/main" xmlns="" val="20006"/>
                    </a:ext>
                  </a:extLst>
                </a:gridCol>
              </a:tblGrid>
              <a:tr h="685800">
                <a:tc>
                  <a:txBody>
                    <a:bodyPr/>
                    <a:lstStyle/>
                    <a:p>
                      <a:pPr algn="ctr">
                        <a:spcBef>
                          <a:spcPts val="300"/>
                        </a:spcBef>
                        <a:spcAft>
                          <a:spcPts val="300"/>
                        </a:spcAft>
                      </a:pPr>
                      <a:r>
                        <a:rPr lang="es-ES" sz="2400" b="1" dirty="0" err="1">
                          <a:latin typeface="Times New Roman"/>
                          <a:ea typeface="Times New Roman"/>
                          <a:cs typeface="DaunPenh"/>
                        </a:rPr>
                        <a:t>Mạch</a:t>
                      </a:r>
                      <a:r>
                        <a:rPr lang="es-ES" sz="2400" b="1" dirty="0">
                          <a:latin typeface="Times New Roman"/>
                          <a:ea typeface="Times New Roman"/>
                          <a:cs typeface="DaunPenh"/>
                        </a:rPr>
                        <a:t> </a:t>
                      </a:r>
                      <a:r>
                        <a:rPr lang="es-ES" sz="2400" b="1" dirty="0" err="1">
                          <a:latin typeface="Times New Roman"/>
                          <a:ea typeface="Times New Roman"/>
                          <a:cs typeface="DaunPenh"/>
                        </a:rPr>
                        <a:t>kiến</a:t>
                      </a:r>
                      <a:r>
                        <a:rPr lang="es-ES" sz="2400" b="1" dirty="0">
                          <a:latin typeface="Times New Roman"/>
                          <a:ea typeface="Times New Roman"/>
                          <a:cs typeface="DaunPenh"/>
                        </a:rPr>
                        <a:t> </a:t>
                      </a:r>
                      <a:r>
                        <a:rPr lang="es-ES" sz="2400" b="1" dirty="0" err="1">
                          <a:latin typeface="Times New Roman"/>
                          <a:ea typeface="Times New Roman"/>
                          <a:cs typeface="DaunPenh"/>
                        </a:rPr>
                        <a:t>thức</a:t>
                      </a:r>
                      <a:r>
                        <a:rPr lang="es-ES" sz="2400" b="1" dirty="0">
                          <a:latin typeface="Times New Roman"/>
                          <a:ea typeface="Times New Roman"/>
                          <a:cs typeface="DaunPenh"/>
                        </a:rPr>
                        <a:t>, </a:t>
                      </a:r>
                      <a:r>
                        <a:rPr lang="es-ES" sz="2400" b="1" dirty="0" err="1">
                          <a:latin typeface="Times New Roman"/>
                          <a:ea typeface="Times New Roman"/>
                          <a:cs typeface="DaunPenh"/>
                        </a:rPr>
                        <a:t>kĩ</a:t>
                      </a:r>
                      <a:r>
                        <a:rPr lang="es-ES" sz="2400" b="1" dirty="0">
                          <a:latin typeface="Times New Roman"/>
                          <a:ea typeface="Times New Roman"/>
                          <a:cs typeface="DaunPenh"/>
                        </a:rPr>
                        <a:t> </a:t>
                      </a:r>
                      <a:r>
                        <a:rPr lang="es-ES" sz="2400" b="1" dirty="0" err="1">
                          <a:latin typeface="Times New Roman"/>
                          <a:ea typeface="Times New Roman"/>
                          <a:cs typeface="DaunPenh"/>
                        </a:rPr>
                        <a:t>năng</a:t>
                      </a:r>
                      <a:endParaRPr lang="en-US" sz="2400" dirty="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dirty="0">
                          <a:latin typeface="Times New Roman"/>
                          <a:ea typeface="Times New Roman"/>
                          <a:cs typeface="DaunPenh"/>
                        </a:rPr>
                        <a:t>Số câu, số điểm</a:t>
                      </a:r>
                      <a:endParaRPr lang="en-US" sz="2000" dirty="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1</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2</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3</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4</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Tổng</a:t>
                      </a:r>
                      <a:endParaRPr lang="en-US" sz="2400">
                        <a:latin typeface="Times New Roman"/>
                        <a:ea typeface="Times New Roman"/>
                        <a:cs typeface="DaunPenh"/>
                      </a:endParaRPr>
                    </a:p>
                  </a:txBody>
                  <a:tcPr marL="66603" marR="66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192785">
                <a:tc rowSpan="2">
                  <a:txBody>
                    <a:bodyPr/>
                    <a:lstStyle/>
                    <a:p>
                      <a:pPr algn="just">
                        <a:spcAft>
                          <a:spcPts val="0"/>
                        </a:spcAft>
                      </a:pPr>
                      <a:r>
                        <a:rPr lang="es-ES" sz="2400" b="1" dirty="0" err="1">
                          <a:latin typeface="Times New Roman"/>
                          <a:ea typeface="Times New Roman"/>
                          <a:cs typeface="DaunPenh"/>
                        </a:rPr>
                        <a:t>Đọc</a:t>
                      </a:r>
                      <a:r>
                        <a:rPr lang="es-ES" sz="2400" b="1" dirty="0">
                          <a:latin typeface="Times New Roman"/>
                          <a:ea typeface="Times New Roman"/>
                          <a:cs typeface="DaunPenh"/>
                        </a:rPr>
                        <a:t> </a:t>
                      </a:r>
                      <a:r>
                        <a:rPr lang="es-ES" sz="2400" b="1" dirty="0" err="1">
                          <a:latin typeface="Times New Roman"/>
                          <a:ea typeface="Times New Roman"/>
                          <a:cs typeface="DaunPenh"/>
                        </a:rPr>
                        <a:t>hiểu</a:t>
                      </a:r>
                      <a:r>
                        <a:rPr lang="es-ES" sz="2400" b="1" dirty="0">
                          <a:latin typeface="Times New Roman"/>
                          <a:ea typeface="Times New Roman"/>
                          <a:cs typeface="DaunPenh"/>
                        </a:rPr>
                        <a:t> </a:t>
                      </a:r>
                      <a:r>
                        <a:rPr lang="es-ES" sz="2400" b="1" dirty="0" err="1">
                          <a:latin typeface="Times New Roman"/>
                          <a:ea typeface="Times New Roman"/>
                          <a:cs typeface="DaunPenh"/>
                        </a:rPr>
                        <a:t>văn</a:t>
                      </a:r>
                      <a:r>
                        <a:rPr lang="es-ES" sz="2400" b="1" dirty="0">
                          <a:latin typeface="Times New Roman"/>
                          <a:ea typeface="Times New Roman"/>
                          <a:cs typeface="DaunPenh"/>
                        </a:rPr>
                        <a:t> </a:t>
                      </a:r>
                      <a:r>
                        <a:rPr lang="es-ES" sz="2400" b="1" dirty="0" err="1">
                          <a:latin typeface="Times New Roman"/>
                          <a:ea typeface="Times New Roman"/>
                          <a:cs typeface="DaunPenh"/>
                        </a:rPr>
                        <a:t>bản</a:t>
                      </a:r>
                      <a:r>
                        <a:rPr lang="es-ES" sz="2400" b="1" dirty="0">
                          <a:latin typeface="Times New Roman"/>
                          <a:ea typeface="Times New Roman"/>
                          <a:cs typeface="DaunPenh"/>
                        </a:rPr>
                        <a:t>:</a:t>
                      </a:r>
                      <a:endParaRPr lang="en-US" sz="2400" dirty="0">
                        <a:latin typeface="Times New Roman"/>
                        <a:ea typeface="Times New Roman"/>
                        <a:cs typeface="DaunPenh"/>
                      </a:endParaRPr>
                    </a:p>
                    <a:p>
                      <a:pPr algn="just">
                        <a:spcAft>
                          <a:spcPts val="0"/>
                        </a:spcAft>
                      </a:pPr>
                      <a:r>
                        <a:rPr lang="en-US" sz="2000" dirty="0">
                          <a:latin typeface="Times New Roman"/>
                          <a:ea typeface="Times New Roman"/>
                          <a:cs typeface="DaunPenh"/>
                        </a:rPr>
                        <a:t>- </a:t>
                      </a:r>
                      <a:r>
                        <a:rPr lang="en-US" sz="2000" dirty="0" err="1">
                          <a:latin typeface="Times New Roman"/>
                          <a:ea typeface="Times New Roman"/>
                          <a:cs typeface="DaunPenh"/>
                        </a:rPr>
                        <a:t>Xác</a:t>
                      </a:r>
                      <a:r>
                        <a:rPr lang="en-US" sz="2000" dirty="0">
                          <a:latin typeface="Times New Roman"/>
                          <a:ea typeface="Times New Roman"/>
                          <a:cs typeface="DaunPenh"/>
                        </a:rPr>
                        <a:t> </a:t>
                      </a:r>
                      <a:r>
                        <a:rPr lang="en-US" sz="2000" dirty="0" err="1">
                          <a:latin typeface="Times New Roman"/>
                          <a:ea typeface="Times New Roman"/>
                          <a:cs typeface="DaunPenh"/>
                        </a:rPr>
                        <a:t>định</a:t>
                      </a:r>
                      <a:r>
                        <a:rPr lang="vi-VN" sz="2000" dirty="0">
                          <a:latin typeface="Times New Roman"/>
                          <a:ea typeface="Times New Roman"/>
                          <a:cs typeface="DaunPenh"/>
                        </a:rPr>
                        <a:t> được </a:t>
                      </a:r>
                      <a:r>
                        <a:rPr lang="en-US" sz="2000" dirty="0" err="1">
                          <a:latin typeface="Times New Roman"/>
                          <a:ea typeface="Times New Roman"/>
                          <a:cs typeface="DaunPenh"/>
                        </a:rPr>
                        <a:t>hình</a:t>
                      </a:r>
                      <a:r>
                        <a:rPr lang="en-US" sz="2000" dirty="0">
                          <a:latin typeface="Times New Roman"/>
                          <a:ea typeface="Times New Roman"/>
                          <a:cs typeface="DaunPenh"/>
                        </a:rPr>
                        <a:t> </a:t>
                      </a:r>
                      <a:r>
                        <a:rPr lang="en-US" sz="2000" dirty="0" err="1">
                          <a:latin typeface="Times New Roman"/>
                          <a:ea typeface="Times New Roman"/>
                          <a:cs typeface="DaunPenh"/>
                        </a:rPr>
                        <a:t>ảnh</a:t>
                      </a:r>
                      <a:r>
                        <a:rPr lang="en-US" sz="2000" dirty="0">
                          <a:latin typeface="Times New Roman"/>
                          <a:ea typeface="Times New Roman"/>
                          <a:cs typeface="DaunPenh"/>
                        </a:rPr>
                        <a:t>, </a:t>
                      </a:r>
                      <a:r>
                        <a:rPr lang="en-US" sz="2000" dirty="0" err="1">
                          <a:latin typeface="Times New Roman"/>
                          <a:ea typeface="Times New Roman"/>
                          <a:cs typeface="DaunPenh"/>
                        </a:rPr>
                        <a:t>nhân</a:t>
                      </a:r>
                      <a:r>
                        <a:rPr lang="en-US" sz="2000" dirty="0">
                          <a:latin typeface="Times New Roman"/>
                          <a:ea typeface="Times New Roman"/>
                          <a:cs typeface="DaunPenh"/>
                        </a:rPr>
                        <a:t> </a:t>
                      </a:r>
                      <a:r>
                        <a:rPr lang="en-US" sz="2000" dirty="0" err="1">
                          <a:latin typeface="Times New Roman"/>
                          <a:ea typeface="Times New Roman"/>
                          <a:cs typeface="DaunPenh"/>
                        </a:rPr>
                        <a:t>vật</a:t>
                      </a:r>
                      <a:r>
                        <a:rPr lang="en-US" sz="2000" dirty="0">
                          <a:latin typeface="Times New Roman"/>
                          <a:ea typeface="Times New Roman"/>
                          <a:cs typeface="DaunPenh"/>
                        </a:rPr>
                        <a:t>, </a:t>
                      </a:r>
                      <a:r>
                        <a:rPr lang="vi-VN" sz="2000" dirty="0">
                          <a:latin typeface="Times New Roman"/>
                          <a:ea typeface="Times New Roman"/>
                          <a:cs typeface="DaunPenh"/>
                        </a:rPr>
                        <a:t>chi tiết </a:t>
                      </a:r>
                      <a:r>
                        <a:rPr lang="en-US" sz="2000" dirty="0" err="1">
                          <a:latin typeface="Times New Roman"/>
                          <a:ea typeface="Times New Roman"/>
                          <a:cs typeface="DaunPenh"/>
                        </a:rPr>
                        <a:t>có</a:t>
                      </a:r>
                      <a:r>
                        <a:rPr lang="en-US" sz="2000" dirty="0">
                          <a:latin typeface="Times New Roman"/>
                          <a:ea typeface="Times New Roman"/>
                          <a:cs typeface="DaunPenh"/>
                        </a:rPr>
                        <a:t> ý </a:t>
                      </a:r>
                      <a:r>
                        <a:rPr lang="en-US" sz="2000" dirty="0" err="1">
                          <a:latin typeface="Times New Roman"/>
                          <a:ea typeface="Times New Roman"/>
                          <a:cs typeface="DaunPenh"/>
                        </a:rPr>
                        <a:t>nghĩa</a:t>
                      </a:r>
                      <a:r>
                        <a:rPr lang="en-US" sz="2000" dirty="0">
                          <a:latin typeface="Times New Roman"/>
                          <a:ea typeface="Times New Roman"/>
                          <a:cs typeface="DaunPenh"/>
                        </a:rPr>
                        <a:t> </a:t>
                      </a:r>
                      <a:r>
                        <a:rPr lang="vi-VN" sz="2000" dirty="0">
                          <a:latin typeface="Times New Roman"/>
                          <a:ea typeface="Times New Roman"/>
                          <a:cs typeface="DaunPenh"/>
                        </a:rPr>
                        <a:t>trong bài đọc</a:t>
                      </a:r>
                      <a:r>
                        <a:rPr lang="en-US" sz="2000" dirty="0">
                          <a:latin typeface="Times New Roman"/>
                          <a:ea typeface="Times New Roman"/>
                          <a:cs typeface="DaunPenh"/>
                        </a:rPr>
                        <a:t>.</a:t>
                      </a:r>
                    </a:p>
                    <a:p>
                      <a:pPr algn="just">
                        <a:spcAft>
                          <a:spcPts val="0"/>
                        </a:spcAft>
                      </a:pPr>
                      <a:r>
                        <a:rPr lang="es-ES" sz="2000" dirty="0">
                          <a:latin typeface="Times New Roman"/>
                          <a:ea typeface="Times New Roman"/>
                          <a:cs typeface="DaunPenh"/>
                        </a:rPr>
                        <a:t>-</a:t>
                      </a:r>
                      <a:r>
                        <a:rPr lang="vi-VN" sz="2000" dirty="0">
                          <a:latin typeface="Times New Roman"/>
                          <a:ea typeface="Times New Roman"/>
                          <a:cs typeface="DaunPenh"/>
                        </a:rPr>
                        <a:t> Hiểu </a:t>
                      </a:r>
                      <a:r>
                        <a:rPr lang="en-US" sz="2000" dirty="0" err="1">
                          <a:latin typeface="Times New Roman"/>
                          <a:ea typeface="Times New Roman"/>
                          <a:cs typeface="DaunPenh"/>
                        </a:rPr>
                        <a:t>nội</a:t>
                      </a:r>
                      <a:r>
                        <a:rPr lang="en-US" sz="2000" dirty="0">
                          <a:latin typeface="Times New Roman"/>
                          <a:ea typeface="Times New Roman"/>
                          <a:cs typeface="DaunPenh"/>
                        </a:rPr>
                        <a:t> dung </a:t>
                      </a:r>
                      <a:r>
                        <a:rPr lang="en-US" sz="2000" dirty="0" err="1">
                          <a:latin typeface="Times New Roman"/>
                          <a:ea typeface="Times New Roman"/>
                          <a:cs typeface="DaunPenh"/>
                        </a:rPr>
                        <a:t>của</a:t>
                      </a:r>
                      <a:r>
                        <a:rPr lang="en-US" sz="2000" dirty="0">
                          <a:latin typeface="Times New Roman"/>
                          <a:ea typeface="Times New Roman"/>
                          <a:cs typeface="DaunPenh"/>
                        </a:rPr>
                        <a:t> </a:t>
                      </a:r>
                      <a:r>
                        <a:rPr lang="en-US" sz="2000" dirty="0" err="1">
                          <a:latin typeface="Times New Roman"/>
                          <a:ea typeface="Times New Roman"/>
                          <a:cs typeface="DaunPenh"/>
                        </a:rPr>
                        <a:t>đoạn</a:t>
                      </a:r>
                      <a:r>
                        <a:rPr lang="en-US" sz="2000" dirty="0">
                          <a:latin typeface="Times New Roman"/>
                          <a:ea typeface="Times New Roman"/>
                          <a:cs typeface="DaunPenh"/>
                        </a:rPr>
                        <a:t>, </a:t>
                      </a:r>
                      <a:r>
                        <a:rPr lang="en-US" sz="2000" dirty="0" err="1">
                          <a:latin typeface="Times New Roman"/>
                          <a:ea typeface="Times New Roman"/>
                          <a:cs typeface="DaunPenh"/>
                        </a:rPr>
                        <a:t>bài</a:t>
                      </a:r>
                      <a:r>
                        <a:rPr lang="en-US" sz="2000" dirty="0">
                          <a:latin typeface="Times New Roman"/>
                          <a:ea typeface="Times New Roman"/>
                          <a:cs typeface="DaunPenh"/>
                        </a:rPr>
                        <a:t> </a:t>
                      </a:r>
                      <a:r>
                        <a:rPr lang="en-US" sz="2000" dirty="0" err="1">
                          <a:latin typeface="Times New Roman"/>
                          <a:ea typeface="Times New Roman"/>
                          <a:cs typeface="DaunPenh"/>
                        </a:rPr>
                        <a:t>đã</a:t>
                      </a:r>
                      <a:r>
                        <a:rPr lang="en-US" sz="2000" dirty="0">
                          <a:latin typeface="Times New Roman"/>
                          <a:ea typeface="Times New Roman"/>
                          <a:cs typeface="DaunPenh"/>
                        </a:rPr>
                        <a:t> </a:t>
                      </a:r>
                      <a:r>
                        <a:rPr lang="en-US" sz="2000" dirty="0" err="1">
                          <a:latin typeface="Times New Roman"/>
                          <a:ea typeface="Times New Roman"/>
                          <a:cs typeface="DaunPenh"/>
                        </a:rPr>
                        <a:t>đọc</a:t>
                      </a:r>
                      <a:r>
                        <a:rPr lang="en-US" sz="2000" dirty="0">
                          <a:latin typeface="Times New Roman"/>
                          <a:ea typeface="Times New Roman"/>
                          <a:cs typeface="DaunPenh"/>
                        </a:rPr>
                        <a:t>, </a:t>
                      </a:r>
                      <a:r>
                        <a:rPr lang="en-US" sz="2000" dirty="0" err="1">
                          <a:latin typeface="Times New Roman"/>
                          <a:ea typeface="Times New Roman"/>
                          <a:cs typeface="DaunPenh"/>
                        </a:rPr>
                        <a:t>hiểu</a:t>
                      </a:r>
                      <a:r>
                        <a:rPr lang="en-US" sz="2000" dirty="0">
                          <a:latin typeface="Times New Roman"/>
                          <a:ea typeface="Times New Roman"/>
                          <a:cs typeface="DaunPenh"/>
                        </a:rPr>
                        <a:t> ý </a:t>
                      </a:r>
                      <a:r>
                        <a:rPr lang="en-US" sz="2000" dirty="0" err="1">
                          <a:latin typeface="Times New Roman"/>
                          <a:ea typeface="Times New Roman"/>
                          <a:cs typeface="DaunPenh"/>
                        </a:rPr>
                        <a:t>nghĩa</a:t>
                      </a:r>
                      <a:r>
                        <a:rPr lang="en-US" sz="2000" dirty="0">
                          <a:latin typeface="Times New Roman"/>
                          <a:ea typeface="Times New Roman"/>
                          <a:cs typeface="DaunPenh"/>
                        </a:rPr>
                        <a:t> </a:t>
                      </a:r>
                      <a:r>
                        <a:rPr lang="en-US" sz="2000" dirty="0" err="1">
                          <a:latin typeface="Times New Roman"/>
                          <a:ea typeface="Times New Roman"/>
                          <a:cs typeface="DaunPenh"/>
                        </a:rPr>
                        <a:t>của</a:t>
                      </a:r>
                      <a:r>
                        <a:rPr lang="en-US" sz="2000" dirty="0">
                          <a:latin typeface="Times New Roman"/>
                          <a:ea typeface="Times New Roman"/>
                          <a:cs typeface="DaunPenh"/>
                        </a:rPr>
                        <a:t> </a:t>
                      </a:r>
                      <a:r>
                        <a:rPr lang="en-US" sz="2000" dirty="0" err="1">
                          <a:latin typeface="Times New Roman"/>
                          <a:ea typeface="Times New Roman"/>
                          <a:cs typeface="DaunPenh"/>
                        </a:rPr>
                        <a:t>bài</a:t>
                      </a:r>
                      <a:r>
                        <a:rPr lang="en-US" sz="2000" dirty="0">
                          <a:latin typeface="Times New Roman"/>
                          <a:ea typeface="Times New Roman"/>
                          <a:cs typeface="DaunPenh"/>
                        </a:rPr>
                        <a:t>.</a:t>
                      </a:r>
                    </a:p>
                    <a:p>
                      <a:pPr algn="just">
                        <a:spcAft>
                          <a:spcPts val="0"/>
                        </a:spcAft>
                      </a:pPr>
                      <a:r>
                        <a:rPr lang="en-US" sz="2000" dirty="0">
                          <a:latin typeface="Times New Roman"/>
                          <a:ea typeface="Times New Roman"/>
                          <a:cs typeface="DaunPenh"/>
                        </a:rPr>
                        <a:t>- G</a:t>
                      </a:r>
                      <a:r>
                        <a:rPr lang="vi-VN" sz="2000" dirty="0">
                          <a:latin typeface="Times New Roman"/>
                          <a:ea typeface="Times New Roman"/>
                          <a:cs typeface="DaunPenh"/>
                        </a:rPr>
                        <a:t>iải thích được chi tiết trong bài bằng suy luận trực tiếp hoặc rút ra thông tin từ bài đọc.</a:t>
                      </a:r>
                      <a:endParaRPr lang="en-US" sz="2000" dirty="0">
                        <a:latin typeface="Times New Roman"/>
                        <a:ea typeface="Times New Roman"/>
                        <a:cs typeface="DaunPenh"/>
                      </a:endParaRPr>
                    </a:p>
                    <a:p>
                      <a:pPr algn="just">
                        <a:spcAft>
                          <a:spcPts val="0"/>
                        </a:spcAft>
                      </a:pPr>
                      <a:r>
                        <a:rPr lang="en-US" sz="2000" dirty="0">
                          <a:latin typeface="Times New Roman"/>
                          <a:ea typeface="Times New Roman"/>
                          <a:cs typeface="DaunPenh"/>
                        </a:rPr>
                        <a:t>- N</a:t>
                      </a:r>
                      <a:r>
                        <a:rPr lang="vi-VN" sz="2000" dirty="0">
                          <a:latin typeface="Times New Roman"/>
                          <a:ea typeface="Times New Roman"/>
                          <a:cs typeface="DaunPenh"/>
                        </a:rPr>
                        <a:t>hận xét </a:t>
                      </a:r>
                      <a:r>
                        <a:rPr lang="en-US" sz="2000" dirty="0" err="1">
                          <a:latin typeface="Times New Roman"/>
                          <a:ea typeface="Times New Roman"/>
                          <a:cs typeface="DaunPenh"/>
                        </a:rPr>
                        <a:t>được</a:t>
                      </a:r>
                      <a:r>
                        <a:rPr lang="en-US" sz="2000" dirty="0">
                          <a:latin typeface="Times New Roman"/>
                          <a:ea typeface="Times New Roman"/>
                          <a:cs typeface="DaunPenh"/>
                        </a:rPr>
                        <a:t> </a:t>
                      </a:r>
                      <a:r>
                        <a:rPr lang="vi-VN" sz="2000" dirty="0">
                          <a:latin typeface="Times New Roman"/>
                          <a:ea typeface="Times New Roman"/>
                          <a:cs typeface="DaunPenh"/>
                        </a:rPr>
                        <a:t>hình ảnh, nhân vật hoặc chi tiết trong bài đọc</a:t>
                      </a:r>
                      <a:r>
                        <a:rPr lang="en-US" sz="2000" dirty="0">
                          <a:latin typeface="Times New Roman"/>
                          <a:ea typeface="Times New Roman"/>
                          <a:cs typeface="DaunPenh"/>
                        </a:rPr>
                        <a:t>; </a:t>
                      </a:r>
                      <a:r>
                        <a:rPr lang="en-US" sz="2000" dirty="0" err="1">
                          <a:latin typeface="Times New Roman"/>
                          <a:ea typeface="Times New Roman"/>
                          <a:cs typeface="DaunPenh"/>
                        </a:rPr>
                        <a:t>biết</a:t>
                      </a:r>
                      <a:r>
                        <a:rPr lang="en-US" sz="2000" dirty="0">
                          <a:latin typeface="Times New Roman"/>
                          <a:ea typeface="Times New Roman"/>
                          <a:cs typeface="DaunPenh"/>
                        </a:rPr>
                        <a:t> </a:t>
                      </a:r>
                      <a:r>
                        <a:rPr lang="en-US" sz="2000" dirty="0" err="1">
                          <a:latin typeface="Times New Roman"/>
                          <a:ea typeface="Times New Roman"/>
                          <a:cs typeface="DaunPenh"/>
                        </a:rPr>
                        <a:t>liên</a:t>
                      </a:r>
                      <a:r>
                        <a:rPr lang="en-US" sz="2000" dirty="0">
                          <a:latin typeface="Times New Roman"/>
                          <a:ea typeface="Times New Roman"/>
                          <a:cs typeface="DaunPenh"/>
                        </a:rPr>
                        <a:t> </a:t>
                      </a:r>
                      <a:r>
                        <a:rPr lang="en-US" sz="2000" dirty="0" err="1">
                          <a:latin typeface="Times New Roman"/>
                          <a:ea typeface="Times New Roman"/>
                          <a:cs typeface="DaunPenh"/>
                        </a:rPr>
                        <a:t>hệ</a:t>
                      </a:r>
                      <a:r>
                        <a:rPr lang="en-US" sz="2000" dirty="0">
                          <a:latin typeface="Times New Roman"/>
                          <a:ea typeface="Times New Roman"/>
                          <a:cs typeface="DaunPenh"/>
                        </a:rPr>
                        <a:t> </a:t>
                      </a:r>
                      <a:r>
                        <a:rPr lang="en-US" sz="2000" dirty="0" err="1">
                          <a:latin typeface="Times New Roman"/>
                          <a:ea typeface="Times New Roman"/>
                          <a:cs typeface="DaunPenh"/>
                        </a:rPr>
                        <a:t>những</a:t>
                      </a:r>
                      <a:r>
                        <a:rPr lang="en-US" sz="2000" dirty="0">
                          <a:latin typeface="Times New Roman"/>
                          <a:ea typeface="Times New Roman"/>
                          <a:cs typeface="DaunPenh"/>
                        </a:rPr>
                        <a:t> </a:t>
                      </a:r>
                      <a:r>
                        <a:rPr lang="en-US" sz="2000" dirty="0" err="1">
                          <a:latin typeface="Times New Roman"/>
                          <a:ea typeface="Times New Roman"/>
                          <a:cs typeface="DaunPenh"/>
                        </a:rPr>
                        <a:t>điều</a:t>
                      </a:r>
                      <a:r>
                        <a:rPr lang="en-US" sz="2000" dirty="0">
                          <a:latin typeface="Times New Roman"/>
                          <a:ea typeface="Times New Roman"/>
                          <a:cs typeface="DaunPenh"/>
                        </a:rPr>
                        <a:t> </a:t>
                      </a:r>
                      <a:r>
                        <a:rPr lang="en-US" sz="2000" dirty="0" err="1">
                          <a:latin typeface="Times New Roman"/>
                          <a:ea typeface="Times New Roman"/>
                          <a:cs typeface="DaunPenh"/>
                        </a:rPr>
                        <a:t>đọc</a:t>
                      </a:r>
                      <a:r>
                        <a:rPr lang="en-US" sz="2000" dirty="0">
                          <a:latin typeface="Times New Roman"/>
                          <a:ea typeface="Times New Roman"/>
                          <a:cs typeface="DaunPenh"/>
                        </a:rPr>
                        <a:t> </a:t>
                      </a:r>
                      <a:r>
                        <a:rPr lang="en-US" sz="2000" dirty="0" err="1">
                          <a:latin typeface="Times New Roman"/>
                          <a:ea typeface="Times New Roman"/>
                          <a:cs typeface="DaunPenh"/>
                        </a:rPr>
                        <a:t>được</a:t>
                      </a:r>
                      <a:r>
                        <a:rPr lang="en-US" sz="2000" dirty="0">
                          <a:latin typeface="Times New Roman"/>
                          <a:ea typeface="Times New Roman"/>
                          <a:cs typeface="DaunPenh"/>
                        </a:rPr>
                        <a:t> </a:t>
                      </a:r>
                      <a:r>
                        <a:rPr lang="en-US" sz="2000" dirty="0" err="1">
                          <a:latin typeface="Times New Roman"/>
                          <a:ea typeface="Times New Roman"/>
                          <a:cs typeface="DaunPenh"/>
                        </a:rPr>
                        <a:t>với</a:t>
                      </a:r>
                      <a:r>
                        <a:rPr lang="en-US" sz="2000" dirty="0">
                          <a:latin typeface="Times New Roman"/>
                          <a:ea typeface="Times New Roman"/>
                          <a:cs typeface="DaunPenh"/>
                        </a:rPr>
                        <a:t> </a:t>
                      </a:r>
                      <a:r>
                        <a:rPr lang="en-US" sz="2000" dirty="0" err="1">
                          <a:latin typeface="Times New Roman"/>
                          <a:ea typeface="Times New Roman"/>
                          <a:cs typeface="DaunPenh"/>
                        </a:rPr>
                        <a:t>bản</a:t>
                      </a:r>
                      <a:r>
                        <a:rPr lang="en-US" sz="2000" dirty="0">
                          <a:latin typeface="Times New Roman"/>
                          <a:ea typeface="Times New Roman"/>
                          <a:cs typeface="DaunPenh"/>
                        </a:rPr>
                        <a:t> </a:t>
                      </a:r>
                      <a:r>
                        <a:rPr lang="en-US" sz="2000" dirty="0" err="1">
                          <a:latin typeface="Times New Roman"/>
                          <a:ea typeface="Times New Roman"/>
                          <a:cs typeface="DaunPenh"/>
                        </a:rPr>
                        <a:t>thân</a:t>
                      </a:r>
                      <a:r>
                        <a:rPr lang="en-US" sz="2000" dirty="0">
                          <a:latin typeface="Times New Roman"/>
                          <a:ea typeface="Times New Roman"/>
                          <a:cs typeface="DaunPenh"/>
                        </a:rPr>
                        <a:t> </a:t>
                      </a:r>
                      <a:r>
                        <a:rPr lang="en-US" sz="2000" dirty="0" err="1">
                          <a:latin typeface="Times New Roman"/>
                          <a:ea typeface="Times New Roman"/>
                          <a:cs typeface="DaunPenh"/>
                        </a:rPr>
                        <a:t>và</a:t>
                      </a:r>
                      <a:r>
                        <a:rPr lang="en-US" sz="2000" dirty="0">
                          <a:latin typeface="Times New Roman"/>
                          <a:ea typeface="Times New Roman"/>
                          <a:cs typeface="DaunPenh"/>
                        </a:rPr>
                        <a:t> </a:t>
                      </a:r>
                      <a:r>
                        <a:rPr lang="en-US" sz="2000" dirty="0" err="1">
                          <a:latin typeface="Times New Roman"/>
                          <a:ea typeface="Times New Roman"/>
                          <a:cs typeface="DaunPenh"/>
                        </a:rPr>
                        <a:t>thực</a:t>
                      </a:r>
                      <a:r>
                        <a:rPr lang="en-US" sz="2000" dirty="0">
                          <a:latin typeface="Times New Roman"/>
                          <a:ea typeface="Times New Roman"/>
                          <a:cs typeface="DaunPenh"/>
                        </a:rPr>
                        <a:t> </a:t>
                      </a:r>
                      <a:r>
                        <a:rPr lang="en-US" sz="2000" dirty="0" err="1">
                          <a:latin typeface="Times New Roman"/>
                          <a:ea typeface="Times New Roman"/>
                          <a:cs typeface="DaunPenh"/>
                        </a:rPr>
                        <a:t>tế</a:t>
                      </a:r>
                      <a:r>
                        <a:rPr lang="en-US" sz="2000" dirty="0">
                          <a:latin typeface="Times New Roman"/>
                          <a:ea typeface="Times New Roman"/>
                          <a:cs typeface="DaunPenh"/>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a:latin typeface="Times New Roman"/>
                          <a:ea typeface="Times New Roman"/>
                          <a:cs typeface="DaunPenh"/>
                        </a:rPr>
                        <a:t>Số câu</a:t>
                      </a:r>
                      <a:endParaRPr lang="en-US" sz="240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637535">
                <a:tc vMerge="1">
                  <a:txBody>
                    <a:bodyPr/>
                    <a:lstStyle/>
                    <a:p>
                      <a:endParaRPr lang="en-US"/>
                    </a:p>
                  </a:txBody>
                  <a:tcPr/>
                </a:tc>
                <a:tc>
                  <a:txBody>
                    <a:bodyPr/>
                    <a:lstStyle/>
                    <a:p>
                      <a:pPr algn="ctr">
                        <a:spcBef>
                          <a:spcPts val="300"/>
                        </a:spcBef>
                        <a:spcAft>
                          <a:spcPts val="300"/>
                        </a:spcAft>
                      </a:pPr>
                      <a:r>
                        <a:rPr lang="vi-VN" sz="2400">
                          <a:latin typeface="Times New Roman"/>
                          <a:ea typeface="Times New Roman"/>
                          <a:cs typeface="DaunPenh"/>
                        </a:rPr>
                        <a:t>Số điểm</a:t>
                      </a:r>
                      <a:endParaRPr lang="en-US" sz="240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7" name="Rectangle 6"/>
          <p:cNvSpPr/>
          <p:nvPr/>
        </p:nvSpPr>
        <p:spPr>
          <a:xfrm>
            <a:off x="1562100" y="91470"/>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4, 5</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391875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752600" y="76200"/>
          <a:ext cx="8763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198614805"/>
              </p:ext>
            </p:extLst>
          </p:nvPr>
        </p:nvGraphicFramePr>
        <p:xfrm>
          <a:off x="1752600" y="1828800"/>
          <a:ext cx="8610600" cy="4221480"/>
        </p:xfrm>
        <a:graphic>
          <a:graphicData uri="http://schemas.openxmlformats.org/drawingml/2006/table">
            <a:tbl>
              <a:tblPr/>
              <a:tblGrid>
                <a:gridCol w="35052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838200">
                  <a:extLst>
                    <a:ext uri="{9D8B030D-6E8A-4147-A177-3AD203B41FA5}">
                      <a16:colId xmlns:a16="http://schemas.microsoft.com/office/drawing/2014/main" xmlns="" val="20002"/>
                    </a:ext>
                  </a:extLst>
                </a:gridCol>
                <a:gridCol w="8382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762000">
                  <a:extLst>
                    <a:ext uri="{9D8B030D-6E8A-4147-A177-3AD203B41FA5}">
                      <a16:colId xmlns:a16="http://schemas.microsoft.com/office/drawing/2014/main" xmlns="" val="20005"/>
                    </a:ext>
                  </a:extLst>
                </a:gridCol>
                <a:gridCol w="914400">
                  <a:extLst>
                    <a:ext uri="{9D8B030D-6E8A-4147-A177-3AD203B41FA5}">
                      <a16:colId xmlns:a16="http://schemas.microsoft.com/office/drawing/2014/main" xmlns="" val="20006"/>
                    </a:ext>
                  </a:extLst>
                </a:gridCol>
              </a:tblGrid>
              <a:tr h="357103">
                <a:tc>
                  <a:txBody>
                    <a:bodyPr/>
                    <a:lstStyle/>
                    <a:p>
                      <a:pPr algn="ctr">
                        <a:spcBef>
                          <a:spcPts val="300"/>
                        </a:spcBef>
                        <a:spcAft>
                          <a:spcPts val="300"/>
                        </a:spcAft>
                      </a:pPr>
                      <a:r>
                        <a:rPr lang="es-ES" sz="2400" b="1" dirty="0" err="1">
                          <a:latin typeface="Times New Roman"/>
                          <a:ea typeface="Times New Roman"/>
                          <a:cs typeface="DaunPenh"/>
                        </a:rPr>
                        <a:t>Mạch</a:t>
                      </a:r>
                      <a:r>
                        <a:rPr lang="es-ES" sz="2400" b="1" dirty="0">
                          <a:latin typeface="Times New Roman"/>
                          <a:ea typeface="Times New Roman"/>
                          <a:cs typeface="DaunPenh"/>
                        </a:rPr>
                        <a:t> </a:t>
                      </a:r>
                      <a:r>
                        <a:rPr lang="es-ES" sz="2400" b="1" dirty="0" err="1">
                          <a:latin typeface="Times New Roman"/>
                          <a:ea typeface="Times New Roman"/>
                          <a:cs typeface="DaunPenh"/>
                        </a:rPr>
                        <a:t>kiến</a:t>
                      </a:r>
                      <a:r>
                        <a:rPr lang="es-ES" sz="2400" b="1" dirty="0">
                          <a:latin typeface="Times New Roman"/>
                          <a:ea typeface="Times New Roman"/>
                          <a:cs typeface="DaunPenh"/>
                        </a:rPr>
                        <a:t> </a:t>
                      </a:r>
                      <a:r>
                        <a:rPr lang="es-ES" sz="2400" b="1" dirty="0" err="1">
                          <a:latin typeface="Times New Roman"/>
                          <a:ea typeface="Times New Roman"/>
                          <a:cs typeface="DaunPenh"/>
                        </a:rPr>
                        <a:t>thức</a:t>
                      </a:r>
                      <a:r>
                        <a:rPr lang="es-ES" sz="2400" b="1" dirty="0">
                          <a:latin typeface="Times New Roman"/>
                          <a:ea typeface="Times New Roman"/>
                          <a:cs typeface="DaunPenh"/>
                        </a:rPr>
                        <a:t>, </a:t>
                      </a:r>
                      <a:r>
                        <a:rPr lang="es-ES" sz="2400" b="1" dirty="0" err="1">
                          <a:latin typeface="Times New Roman"/>
                          <a:ea typeface="Times New Roman"/>
                          <a:cs typeface="DaunPenh"/>
                        </a:rPr>
                        <a:t>kĩ</a:t>
                      </a:r>
                      <a:r>
                        <a:rPr lang="es-ES" sz="2400" b="1" dirty="0">
                          <a:latin typeface="Times New Roman"/>
                          <a:ea typeface="Times New Roman"/>
                          <a:cs typeface="DaunPenh"/>
                        </a:rPr>
                        <a:t> </a:t>
                      </a:r>
                      <a:r>
                        <a:rPr lang="es-ES" sz="2400" b="1" dirty="0" err="1">
                          <a:latin typeface="Times New Roman"/>
                          <a:ea typeface="Times New Roman"/>
                          <a:cs typeface="DaunPenh"/>
                        </a:rPr>
                        <a:t>năng</a:t>
                      </a: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b="1" dirty="0">
                          <a:latin typeface="Times New Roman"/>
                          <a:ea typeface="Times New Roman"/>
                          <a:cs typeface="DaunPenh"/>
                        </a:rPr>
                        <a:t>Số câu, số điểm</a:t>
                      </a:r>
                      <a:endParaRPr lang="en-US" sz="20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1</a:t>
                      </a: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2</a:t>
                      </a: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3</a:t>
                      </a: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Mức 4</a:t>
                      </a: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400" b="1">
                          <a:latin typeface="Times New Roman"/>
                          <a:ea typeface="Times New Roman"/>
                          <a:cs typeface="DaunPenh"/>
                        </a:rPr>
                        <a:t>Tổng</a:t>
                      </a: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746760">
                <a:tc rowSpan="2">
                  <a:txBody>
                    <a:bodyPr/>
                    <a:lstStyle/>
                    <a:p>
                      <a:pPr algn="ctr">
                        <a:spcAft>
                          <a:spcPts val="0"/>
                        </a:spcAft>
                      </a:pPr>
                      <a:r>
                        <a:rPr lang="es-ES" sz="2400" b="1" dirty="0" err="1">
                          <a:latin typeface="Times New Roman"/>
                          <a:ea typeface="Times New Roman"/>
                          <a:cs typeface="DaunPenh"/>
                        </a:rPr>
                        <a:t>Kiến</a:t>
                      </a:r>
                      <a:r>
                        <a:rPr lang="es-ES" sz="2400" b="1" dirty="0">
                          <a:latin typeface="Times New Roman"/>
                          <a:ea typeface="Times New Roman"/>
                          <a:cs typeface="DaunPenh"/>
                        </a:rPr>
                        <a:t> </a:t>
                      </a:r>
                      <a:r>
                        <a:rPr lang="es-ES" sz="2400" b="1" dirty="0" err="1">
                          <a:latin typeface="Times New Roman"/>
                          <a:ea typeface="Times New Roman"/>
                          <a:cs typeface="DaunPenh"/>
                        </a:rPr>
                        <a:t>thức</a:t>
                      </a:r>
                      <a:r>
                        <a:rPr lang="es-ES" sz="2400" b="1" dirty="0">
                          <a:latin typeface="Times New Roman"/>
                          <a:ea typeface="Times New Roman"/>
                          <a:cs typeface="DaunPenh"/>
                        </a:rPr>
                        <a:t> </a:t>
                      </a:r>
                      <a:r>
                        <a:rPr lang="es-ES" sz="2400" b="1" dirty="0" err="1">
                          <a:latin typeface="Times New Roman"/>
                          <a:ea typeface="Times New Roman"/>
                          <a:cs typeface="DaunPenh"/>
                        </a:rPr>
                        <a:t>tiếng</a:t>
                      </a:r>
                      <a:r>
                        <a:rPr lang="es-ES" sz="2400" b="1" dirty="0">
                          <a:latin typeface="Times New Roman"/>
                          <a:ea typeface="Times New Roman"/>
                          <a:cs typeface="DaunPenh"/>
                        </a:rPr>
                        <a:t> </a:t>
                      </a:r>
                      <a:r>
                        <a:rPr lang="es-ES" sz="2400" b="1" dirty="0" err="1" smtClean="0">
                          <a:latin typeface="Times New Roman"/>
                          <a:ea typeface="Times New Roman"/>
                          <a:cs typeface="DaunPenh"/>
                        </a:rPr>
                        <a:t>Việt</a:t>
                      </a: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dirty="0">
                          <a:latin typeface="Times New Roman"/>
                          <a:ea typeface="Times New Roman"/>
                          <a:cs typeface="DaunPenh"/>
                        </a:rPr>
                        <a:t>Số câu</a:t>
                      </a:r>
                      <a:endParaRPr lang="en-US" sz="20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685800">
                <a:tc vMerge="1">
                  <a:txBody>
                    <a:bodyPr/>
                    <a:lstStyle/>
                    <a:p>
                      <a:endParaRPr lang="en-US"/>
                    </a:p>
                  </a:txBody>
                  <a:tcPr/>
                </a:tc>
                <a:tc>
                  <a:txBody>
                    <a:bodyPr/>
                    <a:lstStyle/>
                    <a:p>
                      <a:pPr algn="ctr">
                        <a:spcBef>
                          <a:spcPts val="300"/>
                        </a:spcBef>
                        <a:spcAft>
                          <a:spcPts val="300"/>
                        </a:spcAft>
                      </a:pPr>
                      <a:r>
                        <a:rPr lang="vi-VN" sz="2000" dirty="0">
                          <a:latin typeface="Times New Roman"/>
                          <a:ea typeface="Times New Roman"/>
                          <a:cs typeface="DaunPenh"/>
                        </a:rPr>
                        <a:t>Số </a:t>
                      </a:r>
                      <a:r>
                        <a:rPr lang="en-US" sz="2000" dirty="0" err="1">
                          <a:latin typeface="Times New Roman"/>
                          <a:ea typeface="Times New Roman"/>
                          <a:cs typeface="DaunPenh"/>
                        </a:rPr>
                        <a:t>điểm</a:t>
                      </a:r>
                      <a:endParaRPr lang="en-US" sz="20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716280">
                <a:tc rowSpan="2">
                  <a:txBody>
                    <a:bodyPr/>
                    <a:lstStyle/>
                    <a:p>
                      <a:pPr algn="ctr">
                        <a:spcAft>
                          <a:spcPts val="0"/>
                        </a:spcAft>
                      </a:pPr>
                      <a:r>
                        <a:rPr lang="es-ES" sz="2400" b="1" dirty="0" err="1">
                          <a:latin typeface="Times New Roman"/>
                          <a:ea typeface="Times New Roman"/>
                          <a:cs typeface="DaunPenh"/>
                        </a:rPr>
                        <a:t>Đọc</a:t>
                      </a:r>
                      <a:r>
                        <a:rPr lang="es-ES" sz="2400" b="1" dirty="0">
                          <a:latin typeface="Times New Roman"/>
                          <a:ea typeface="Times New Roman"/>
                          <a:cs typeface="DaunPenh"/>
                        </a:rPr>
                        <a:t> </a:t>
                      </a:r>
                      <a:r>
                        <a:rPr lang="es-ES" sz="2400" b="1" dirty="0" err="1">
                          <a:latin typeface="Times New Roman"/>
                          <a:ea typeface="Times New Roman"/>
                          <a:cs typeface="DaunPenh"/>
                        </a:rPr>
                        <a:t>hiểu</a:t>
                      </a:r>
                      <a:r>
                        <a:rPr lang="es-ES" sz="2400" b="1" dirty="0">
                          <a:latin typeface="Times New Roman"/>
                          <a:ea typeface="Times New Roman"/>
                          <a:cs typeface="DaunPenh"/>
                        </a:rPr>
                        <a:t> </a:t>
                      </a:r>
                      <a:r>
                        <a:rPr lang="es-ES" sz="2400" b="1" dirty="0" err="1">
                          <a:latin typeface="Times New Roman"/>
                          <a:ea typeface="Times New Roman"/>
                          <a:cs typeface="DaunPenh"/>
                        </a:rPr>
                        <a:t>văn</a:t>
                      </a:r>
                      <a:r>
                        <a:rPr lang="es-ES" sz="2400" b="1" dirty="0">
                          <a:latin typeface="Times New Roman"/>
                          <a:ea typeface="Times New Roman"/>
                          <a:cs typeface="DaunPenh"/>
                        </a:rPr>
                        <a:t> </a:t>
                      </a:r>
                      <a:r>
                        <a:rPr lang="es-ES" sz="2400" b="1" dirty="0" err="1" smtClean="0">
                          <a:latin typeface="Times New Roman"/>
                          <a:ea typeface="Times New Roman"/>
                          <a:cs typeface="DaunPenh"/>
                        </a:rPr>
                        <a:t>bản</a:t>
                      </a: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dirty="0">
                          <a:latin typeface="Times New Roman"/>
                          <a:ea typeface="Times New Roman"/>
                          <a:cs typeface="DaunPenh"/>
                        </a:rPr>
                        <a:t>Số câu</a:t>
                      </a:r>
                      <a:endParaRPr lang="en-US" sz="20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609600">
                <a:tc vMerge="1">
                  <a:txBody>
                    <a:bodyPr/>
                    <a:lstStyle/>
                    <a:p>
                      <a:endParaRPr lang="en-US"/>
                    </a:p>
                  </a:txBody>
                  <a:tcPr/>
                </a:tc>
                <a:tc>
                  <a:txBody>
                    <a:bodyPr/>
                    <a:lstStyle/>
                    <a:p>
                      <a:pPr algn="ctr">
                        <a:spcBef>
                          <a:spcPts val="300"/>
                        </a:spcBef>
                        <a:spcAft>
                          <a:spcPts val="300"/>
                        </a:spcAft>
                      </a:pPr>
                      <a:r>
                        <a:rPr lang="vi-VN" sz="2000" dirty="0">
                          <a:latin typeface="Times New Roman"/>
                          <a:ea typeface="Times New Roman"/>
                          <a:cs typeface="DaunPenh"/>
                        </a:rPr>
                        <a:t>Số điểm</a:t>
                      </a:r>
                      <a:endParaRPr lang="en-US" sz="20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93431">
                <a:tc rowSpan="2">
                  <a:txBody>
                    <a:bodyPr/>
                    <a:lstStyle/>
                    <a:p>
                      <a:pPr algn="ctr">
                        <a:spcBef>
                          <a:spcPts val="300"/>
                        </a:spcBef>
                        <a:spcAft>
                          <a:spcPts val="300"/>
                        </a:spcAft>
                      </a:pPr>
                      <a:r>
                        <a:rPr lang="vi-VN" sz="2400" b="1">
                          <a:latin typeface="Times New Roman"/>
                          <a:ea typeface="Times New Roman"/>
                          <a:cs typeface="DaunPenh"/>
                        </a:rPr>
                        <a:t>Tổng</a:t>
                      </a: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vi-VN" sz="2000" dirty="0">
                          <a:latin typeface="Times New Roman"/>
                          <a:ea typeface="Times New Roman"/>
                          <a:cs typeface="DaunPenh"/>
                        </a:rPr>
                        <a:t>Số câu</a:t>
                      </a:r>
                      <a:endParaRPr lang="en-US" sz="20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93431">
                <a:tc vMerge="1">
                  <a:txBody>
                    <a:bodyPr/>
                    <a:lstStyle/>
                    <a:p>
                      <a:endParaRPr lang="en-US"/>
                    </a:p>
                  </a:txBody>
                  <a:tcPr/>
                </a:tc>
                <a:tc>
                  <a:txBody>
                    <a:bodyPr/>
                    <a:lstStyle/>
                    <a:p>
                      <a:pPr algn="ctr">
                        <a:spcBef>
                          <a:spcPts val="300"/>
                        </a:spcBef>
                        <a:spcAft>
                          <a:spcPts val="300"/>
                        </a:spcAft>
                      </a:pPr>
                      <a:r>
                        <a:rPr lang="vi-VN" sz="2000" dirty="0">
                          <a:latin typeface="Times New Roman"/>
                          <a:ea typeface="Times New Roman"/>
                          <a:cs typeface="DaunPenh"/>
                        </a:rPr>
                        <a:t>Số điểm</a:t>
                      </a:r>
                      <a:endParaRPr lang="en-US" sz="20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endParaRPr lang="en-US" sz="2400" dirty="0">
                        <a:latin typeface="Times New Roman"/>
                        <a:ea typeface="Times New Roman"/>
                        <a:cs typeface="DaunPenh"/>
                      </a:endParaRPr>
                    </a:p>
                  </a:txBody>
                  <a:tcPr marL="54107" marR="54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5" name="Rectangle 4"/>
          <p:cNvSpPr/>
          <p:nvPr/>
        </p:nvSpPr>
        <p:spPr>
          <a:xfrm>
            <a:off x="1562100" y="76200"/>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4, 5</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210782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905000" y="76200"/>
          <a:ext cx="8382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1752600" y="833736"/>
            <a:ext cx="8610600" cy="461665"/>
          </a:xfrm>
          <a:prstGeom prst="rect">
            <a:avLst/>
          </a:prstGeom>
          <a:noFill/>
        </p:spPr>
        <p:txBody>
          <a:bodyPr wrap="square" rtlCol="0">
            <a:spAutoFit/>
          </a:bodyPr>
          <a:lstStyle/>
          <a:p>
            <a:pPr algn="just"/>
            <a:r>
              <a:rPr lang="en-US" sz="2400" b="1" i="1" dirty="0">
                <a:solidFill>
                  <a:srgbClr val="C00000"/>
                </a:solidFill>
                <a:latin typeface="Times New Roman" pitchFamily="18" charset="0"/>
                <a:cs typeface="Times New Roman" pitchFamily="18" charset="0"/>
              </a:rPr>
              <a:t>* </a:t>
            </a:r>
            <a:r>
              <a:rPr lang="vi-VN" sz="2400" b="1" i="1" dirty="0">
                <a:solidFill>
                  <a:srgbClr val="C00000"/>
                </a:solidFill>
                <a:latin typeface="Times New Roman" pitchFamily="18" charset="0"/>
                <a:cs typeface="Times New Roman" pitchFamily="18" charset="0"/>
              </a:rPr>
              <a:t>Một số chỉ dẫn biên soạn đề kiểm tra theo ma trận</a:t>
            </a:r>
            <a:endParaRPr lang="en-US" sz="2400" b="1" i="1" dirty="0">
              <a:solidFill>
                <a:srgbClr val="C00000"/>
              </a:solidFill>
              <a:latin typeface="Times New Roman" pitchFamily="18" charset="0"/>
              <a:cs typeface="Times New Roman" pitchFamily="18" charset="0"/>
            </a:endParaRPr>
          </a:p>
        </p:txBody>
      </p:sp>
      <p:sp>
        <p:nvSpPr>
          <p:cNvPr id="10" name="Rounded Rectangle 9"/>
          <p:cNvSpPr/>
          <p:nvPr/>
        </p:nvSpPr>
        <p:spPr>
          <a:xfrm>
            <a:off x="1752600" y="1752600"/>
            <a:ext cx="8686800" cy="38100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vi-VN" sz="2400" dirty="0">
                <a:solidFill>
                  <a:prstClr val="black"/>
                </a:solidFill>
                <a:latin typeface="Times New Roman" pitchFamily="18" charset="0"/>
                <a:cs typeface="Times New Roman" pitchFamily="18" charset="0"/>
              </a:rPr>
              <a:t>- Bài đọc hiểu gồm 1 - 2 văn bản là câu chuyện, bài văn, bài thơ, văn bản khoa học thường thức, tổng độ dài của các văn bản khoảng 250 - 300 chữ, thời gian đọc thầm khoảng 2 </a:t>
            </a:r>
            <a:r>
              <a:rPr lang="en-US" sz="2400" dirty="0">
                <a:solidFill>
                  <a:prstClr val="black"/>
                </a:solidFill>
                <a:latin typeface="Times New Roman" pitchFamily="18" charset="0"/>
                <a:cs typeface="Times New Roman" pitchFamily="18" charset="0"/>
              </a:rPr>
              <a:t>-</a:t>
            </a:r>
            <a:r>
              <a:rPr lang="vi-VN" sz="2400" dirty="0">
                <a:solidFill>
                  <a:prstClr val="black"/>
                </a:solidFill>
                <a:latin typeface="Times New Roman" pitchFamily="18" charset="0"/>
                <a:cs typeface="Times New Roman" pitchFamily="18" charset="0"/>
              </a:rPr>
              <a:t> 3 phút (theo chuẩn kiến thức kĩ năng môn Tiếng Việt lớp 5 </a:t>
            </a:r>
            <a:r>
              <a:rPr lang="en-US" sz="2400" dirty="0">
                <a:solidFill>
                  <a:prstClr val="black"/>
                </a:solidFill>
                <a:latin typeface="Times New Roman" pitchFamily="18" charset="0"/>
                <a:cs typeface="Times New Roman" pitchFamily="18" charset="0"/>
              </a:rPr>
              <a:t>-</a:t>
            </a:r>
            <a:r>
              <a:rPr lang="vi-VN" sz="2400" dirty="0">
                <a:solidFill>
                  <a:prstClr val="black"/>
                </a:solidFill>
                <a:latin typeface="Times New Roman" pitchFamily="18" charset="0"/>
                <a:cs typeface="Times New Roman" pitchFamily="18" charset="0"/>
              </a:rPr>
              <a:t> HKII). </a:t>
            </a:r>
          </a:p>
          <a:p>
            <a:pPr algn="just"/>
            <a:r>
              <a:rPr lang="vi-VN" sz="2400" dirty="0">
                <a:solidFill>
                  <a:prstClr val="black"/>
                </a:solidFill>
                <a:latin typeface="Times New Roman" pitchFamily="18" charset="0"/>
                <a:cs typeface="Times New Roman" pitchFamily="18" charset="0"/>
              </a:rPr>
              <a:t>- Dạng câu  hỏi TNKQ dùng trong đề kiểm tra gồm : câu hỏi 4 phương án trả lời để học sinh chọn 1 phương án trả lời, câu hỏi yêu cầu điền ngắn (một từ hoặc cụm từ, dấu câu vào chỗ trống), câu hỏi nối cặp đôi, câu hỏi Đúng </a:t>
            </a:r>
            <a:r>
              <a:rPr lang="en-US" sz="2400" dirty="0">
                <a:solidFill>
                  <a:prstClr val="black"/>
                </a:solidFill>
                <a:latin typeface="Times New Roman" pitchFamily="18" charset="0"/>
                <a:cs typeface="Times New Roman" pitchFamily="18" charset="0"/>
              </a:rPr>
              <a:t>-</a:t>
            </a:r>
            <a:r>
              <a:rPr lang="vi-VN" sz="2400" dirty="0">
                <a:solidFill>
                  <a:prstClr val="black"/>
                </a:solidFill>
                <a:latin typeface="Times New Roman" pitchFamily="18" charset="0"/>
                <a:cs typeface="Times New Roman" pitchFamily="18" charset="0"/>
              </a:rPr>
              <a:t> Sai phức hợp,...</a:t>
            </a:r>
          </a:p>
        </p:txBody>
      </p:sp>
      <p:sp>
        <p:nvSpPr>
          <p:cNvPr id="9" name="Rectangle 8"/>
          <p:cNvSpPr/>
          <p:nvPr/>
        </p:nvSpPr>
        <p:spPr>
          <a:xfrm>
            <a:off x="1524000" y="193358"/>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4, 5</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896917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905000" y="76200"/>
          <a:ext cx="8382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1752600" y="833736"/>
            <a:ext cx="8610600" cy="461665"/>
          </a:xfrm>
          <a:prstGeom prst="rect">
            <a:avLst/>
          </a:prstGeom>
          <a:noFill/>
        </p:spPr>
        <p:txBody>
          <a:bodyPr wrap="square" rtlCol="0">
            <a:spAutoFit/>
          </a:bodyPr>
          <a:lstStyle/>
          <a:p>
            <a:pPr algn="just"/>
            <a:r>
              <a:rPr lang="en-US" sz="2400" b="1" i="1" dirty="0">
                <a:solidFill>
                  <a:srgbClr val="C00000"/>
                </a:solidFill>
                <a:latin typeface="Times New Roman" pitchFamily="18" charset="0"/>
                <a:cs typeface="Times New Roman" pitchFamily="18" charset="0"/>
              </a:rPr>
              <a:t>* </a:t>
            </a:r>
            <a:r>
              <a:rPr lang="vi-VN" sz="2400" b="1" i="1" dirty="0">
                <a:solidFill>
                  <a:srgbClr val="C00000"/>
                </a:solidFill>
                <a:latin typeface="Times New Roman" pitchFamily="18" charset="0"/>
                <a:cs typeface="Times New Roman" pitchFamily="18" charset="0"/>
              </a:rPr>
              <a:t>Một số chỉ dẫn biên soạn đề kiểm tra theo ma trận</a:t>
            </a:r>
            <a:endParaRPr lang="en-US" sz="2400" b="1" i="1" dirty="0">
              <a:solidFill>
                <a:srgbClr val="C00000"/>
              </a:solidFill>
              <a:latin typeface="Times New Roman" pitchFamily="18" charset="0"/>
              <a:cs typeface="Times New Roman" pitchFamily="18" charset="0"/>
            </a:endParaRPr>
          </a:p>
        </p:txBody>
      </p:sp>
      <p:sp>
        <p:nvSpPr>
          <p:cNvPr id="10" name="Rounded Rectangle 9"/>
          <p:cNvSpPr/>
          <p:nvPr/>
        </p:nvSpPr>
        <p:spPr>
          <a:xfrm>
            <a:off x="1752600" y="1752600"/>
            <a:ext cx="8686800" cy="38100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vi-VN" sz="2400" dirty="0">
                <a:solidFill>
                  <a:prstClr val="black"/>
                </a:solidFill>
                <a:latin typeface="Times New Roman" pitchFamily="18" charset="0"/>
                <a:cs typeface="Times New Roman" pitchFamily="18" charset="0"/>
              </a:rPr>
              <a:t>- Câu hỏi tự luận trong đề bài này là loại câu hỏi yêu cầu HS tự hình thành câu trả lời bao gồm một hoặc một số ít câu dùng để : nêu ý kiến cá nhân về một chi tiết trong bài đọc, nêu ý kiến giải thích ngắn về một chi tiết trong bài đọc, trình bày cách phân loại hoặc sắp xếp ý trong bài đọc theo yêu cầu, viết câu có các hiện tượng từ vựng, ngữ pháp đã học … </a:t>
            </a:r>
          </a:p>
          <a:p>
            <a:pPr algn="just"/>
            <a:r>
              <a:rPr lang="vi-VN" sz="2400" dirty="0">
                <a:solidFill>
                  <a:prstClr val="black"/>
                </a:solidFill>
                <a:latin typeface="Times New Roman" pitchFamily="18" charset="0"/>
                <a:cs typeface="Times New Roman" pitchFamily="18" charset="0"/>
              </a:rPr>
              <a:t>- Thời gian tính trung bình để học sinh làm một câu hỏi TNKQ : 1 phút.</a:t>
            </a:r>
          </a:p>
          <a:p>
            <a:pPr algn="just"/>
            <a:r>
              <a:rPr lang="vi-VN" sz="2400" dirty="0">
                <a:solidFill>
                  <a:prstClr val="black"/>
                </a:solidFill>
                <a:latin typeface="Times New Roman" pitchFamily="18" charset="0"/>
                <a:cs typeface="Times New Roman" pitchFamily="18" charset="0"/>
              </a:rPr>
              <a:t>- Thời gian tính trung bình để học sinh làm một câu hỏi tự luận dao động từ 2</a:t>
            </a:r>
            <a:r>
              <a:rPr lang="en-US" sz="2400" dirty="0">
                <a:solidFill>
                  <a:prstClr val="black"/>
                </a:solidFill>
                <a:latin typeface="Times New Roman" pitchFamily="18" charset="0"/>
                <a:cs typeface="Times New Roman" pitchFamily="18" charset="0"/>
              </a:rPr>
              <a:t> </a:t>
            </a:r>
            <a:r>
              <a:rPr lang="vi-VN" sz="2400" dirty="0">
                <a:solidFill>
                  <a:prstClr val="black"/>
                </a:solidFill>
                <a:latin typeface="Times New Roman" pitchFamily="18" charset="0"/>
                <a:cs typeface="Times New Roman" pitchFamily="18" charset="0"/>
              </a:rPr>
              <a:t>-</a:t>
            </a:r>
            <a:r>
              <a:rPr lang="en-US" sz="2400" dirty="0">
                <a:solidFill>
                  <a:prstClr val="black"/>
                </a:solidFill>
                <a:latin typeface="Times New Roman" pitchFamily="18" charset="0"/>
                <a:cs typeface="Times New Roman" pitchFamily="18" charset="0"/>
              </a:rPr>
              <a:t> </a:t>
            </a:r>
            <a:r>
              <a:rPr lang="vi-VN" sz="2400" dirty="0">
                <a:solidFill>
                  <a:prstClr val="black"/>
                </a:solidFill>
                <a:latin typeface="Times New Roman" pitchFamily="18" charset="0"/>
                <a:cs typeface="Times New Roman" pitchFamily="18" charset="0"/>
              </a:rPr>
              <a:t>4 phút.</a:t>
            </a:r>
          </a:p>
        </p:txBody>
      </p:sp>
      <p:sp>
        <p:nvSpPr>
          <p:cNvPr id="9" name="Rectangle 8"/>
          <p:cNvSpPr/>
          <p:nvPr/>
        </p:nvSpPr>
        <p:spPr>
          <a:xfrm>
            <a:off x="1524000" y="193358"/>
            <a:ext cx="9144000" cy="523220"/>
          </a:xfrm>
          <a:prstGeom prst="rect">
            <a:avLst/>
          </a:prstGeom>
          <a:blipFill>
            <a:blip r:embed="rId7"/>
            <a:tile tx="0" ty="0" sx="100000" sy="100000" flip="none" algn="tl"/>
          </a:blipFill>
        </p:spPr>
        <p:style>
          <a:lnRef idx="0">
            <a:scrgbClr r="0" g="0" b="0"/>
          </a:lnRef>
          <a:fillRef idx="1003">
            <a:schemeClr val="lt2"/>
          </a:fillRef>
          <a:effectRef idx="0">
            <a:scrgbClr r="0" g="0" b="0"/>
          </a:effectRef>
          <a:fontRef idx="major"/>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C00000"/>
                </a:solidFill>
                <a:latin typeface="Times New Roman" pitchFamily="18" charset="0"/>
                <a:cs typeface="Times New Roman" pitchFamily="18" charset="0"/>
              </a:rPr>
              <a:t>THIẾT KẾ ĐỀ KIỂM </a:t>
            </a:r>
            <a:r>
              <a:rPr lang="en-US" sz="2800" b="1" dirty="0">
                <a:ln w="11430"/>
                <a:solidFill>
                  <a:srgbClr val="C00000"/>
                </a:solidFill>
                <a:latin typeface="Times New Roman" pitchFamily="18" charset="0"/>
                <a:cs typeface="Times New Roman" pitchFamily="18" charset="0"/>
              </a:rPr>
              <a:t>TRA ĐỊNH </a:t>
            </a:r>
            <a:r>
              <a:rPr lang="en-US" sz="2800" b="1" dirty="0" smtClean="0">
                <a:ln w="11430"/>
                <a:solidFill>
                  <a:srgbClr val="C00000"/>
                </a:solidFill>
                <a:latin typeface="Times New Roman" pitchFamily="18" charset="0"/>
                <a:cs typeface="Times New Roman" pitchFamily="18" charset="0"/>
              </a:rPr>
              <a:t>LỚP 4, 5</a:t>
            </a:r>
            <a:endParaRPr lang="vi-VN" sz="2800" b="1" dirty="0">
              <a:ln w="1143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96523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5855"/>
            <a:ext cx="10515600" cy="1325563"/>
          </a:xfrm>
        </p:spPr>
        <p:style>
          <a:lnRef idx="1">
            <a:schemeClr val="accent6"/>
          </a:lnRef>
          <a:fillRef idx="2">
            <a:schemeClr val="accent6"/>
          </a:fillRef>
          <a:effectRef idx="1">
            <a:schemeClr val="accent6"/>
          </a:effectRef>
          <a:fontRef idx="minor">
            <a:schemeClr val="dk1"/>
          </a:fontRef>
        </p:style>
        <p:txBody>
          <a:bodyPr>
            <a:normAutofit/>
          </a:bodyPr>
          <a:lstStyle/>
          <a:p>
            <a:r>
              <a:rPr lang="en-US" sz="2800" b="1">
                <a:solidFill>
                  <a:srgbClr val="006600"/>
                </a:solidFill>
                <a:latin typeface="Times New Roman" panose="02020603050405020304" pitchFamily="18" charset="0"/>
                <a:cs typeface="Times New Roman" panose="02020603050405020304" pitchFamily="18" charset="0"/>
              </a:rPr>
              <a:t>NHẬN XÉT ĐỀ KIỂM TRA CHKI </a:t>
            </a:r>
            <a:br>
              <a:rPr lang="en-US" sz="2800" b="1">
                <a:solidFill>
                  <a:srgbClr val="006600"/>
                </a:solidFill>
                <a:latin typeface="Times New Roman" panose="02020603050405020304" pitchFamily="18" charset="0"/>
                <a:cs typeface="Times New Roman" panose="02020603050405020304" pitchFamily="18" charset="0"/>
              </a:rPr>
            </a:br>
            <a:r>
              <a:rPr lang="en-US" sz="2800" b="1" smtClean="0">
                <a:solidFill>
                  <a:srgbClr val="006600"/>
                </a:solidFill>
                <a:latin typeface="Times New Roman" panose="02020603050405020304" pitchFamily="18" charset="0"/>
                <a:cs typeface="Times New Roman" panose="02020603050405020304" pitchFamily="18" charset="0"/>
              </a:rPr>
              <a:t>1.2. Khuyết </a:t>
            </a:r>
            <a:r>
              <a:rPr lang="en-US" sz="2800" b="1">
                <a:solidFill>
                  <a:srgbClr val="006600"/>
                </a:solidFill>
                <a:latin typeface="Times New Roman" panose="02020603050405020304" pitchFamily="18" charset="0"/>
                <a:cs typeface="Times New Roman" panose="02020603050405020304" pitchFamily="18" charset="0"/>
              </a:rPr>
              <a:t>điểm</a:t>
            </a:r>
            <a:br>
              <a:rPr lang="en-US" sz="2800" b="1">
                <a:solidFill>
                  <a:srgbClr val="006600"/>
                </a:solidFill>
                <a:latin typeface="Times New Roman" panose="02020603050405020304" pitchFamily="18" charset="0"/>
                <a:cs typeface="Times New Roman" panose="02020603050405020304" pitchFamily="18" charset="0"/>
              </a:rPr>
            </a:br>
            <a:endParaRPr lang="en-US" sz="2800"/>
          </a:p>
        </p:txBody>
      </p:sp>
      <p:sp>
        <p:nvSpPr>
          <p:cNvPr id="3" name="Content Placeholder 2"/>
          <p:cNvSpPr>
            <a:spLocks noGrp="1"/>
          </p:cNvSpPr>
          <p:nvPr>
            <p:ph idx="1"/>
          </p:nvPr>
        </p:nvSpPr>
        <p:spPr/>
        <p:style>
          <a:lnRef idx="0">
            <a:scrgbClr r="0" g="0" b="0"/>
          </a:lnRef>
          <a:fillRef idx="1001">
            <a:schemeClr val="lt2"/>
          </a:fillRef>
          <a:effectRef idx="0">
            <a:scrgbClr r="0" g="0" b="0"/>
          </a:effectRef>
          <a:fontRef idx="major"/>
        </p:style>
        <p:txBody>
          <a:bodyPr>
            <a:normAutofit lnSpcReduction="10000"/>
          </a:bodyPr>
          <a:lstStyle/>
          <a:p>
            <a:pPr marL="0" lv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Còn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dòng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dòng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nhỏ</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đẹp</a:t>
            </a:r>
            <a:r>
              <a:rPr lang="en-US" dirty="0">
                <a:latin typeface="Times New Roman" pitchFamily="18" charset="0"/>
                <a:cs typeface="Times New Roman" pitchFamily="18" charset="0"/>
              </a:rPr>
              <a:t>).</a:t>
            </a:r>
          </a:p>
          <a:p>
            <a:pPr marL="0" lv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Khung</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điểm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thừa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cột</a:t>
            </a:r>
            <a:r>
              <a:rPr lang="en-US" dirty="0">
                <a:latin typeface="Times New Roman" pitchFamily="18" charset="0"/>
                <a:cs typeface="Times New Roman" pitchFamily="18" charset="0"/>
              </a:rPr>
              <a:t> SBD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SMM, </a:t>
            </a:r>
            <a:r>
              <a:rPr lang="en-US" dirty="0" err="1">
                <a:latin typeface="Times New Roman" pitchFamily="18" charset="0"/>
                <a:cs typeface="Times New Roman" pitchFamily="18" charset="0"/>
              </a:rPr>
              <a:t>thiếu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cột</a:t>
            </a:r>
            <a:r>
              <a:rPr lang="en-US" dirty="0">
                <a:latin typeface="Times New Roman" pitchFamily="18" charset="0"/>
                <a:cs typeface="Times New Roman" pitchFamily="18" charset="0"/>
              </a:rPr>
              <a:t> STT</a:t>
            </a:r>
          </a:p>
          <a:p>
            <a:pPr marL="0" lv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lớp</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kiểm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thức</a:t>
            </a:r>
            <a:r>
              <a:rPr lang="en-US" dirty="0">
                <a:latin typeface="Times New Roman" pitchFamily="18" charset="0"/>
                <a:cs typeface="Times New Roman" pitchFamily="18" charset="0"/>
              </a:rPr>
              <a:t> HKI.</a:t>
            </a:r>
          </a:p>
          <a:p>
            <a:pPr marL="0" lv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đơn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lớp</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môn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hướng</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dẫn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lv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Còn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vài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in </a:t>
            </a:r>
            <a:r>
              <a:rPr lang="en-US" dirty="0" smtClean="0">
                <a:latin typeface="Times New Roman" pitchFamily="18" charset="0"/>
                <a:cs typeface="Times New Roman" pitchFamily="18" charset="0"/>
              </a:rPr>
              <a:t>2 </a:t>
            </a:r>
            <a:r>
              <a:rPr lang="en-US" dirty="0" err="1" smtClean="0">
                <a:latin typeface="Times New Roman" pitchFamily="18" charset="0"/>
                <a:cs typeface="Times New Roman" pitchFamily="18" charset="0"/>
              </a:rPr>
              <a:t>mặt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trưởng</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chữ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HT ở </a:t>
            </a:r>
            <a:r>
              <a:rPr lang="en-US" dirty="0" err="1">
                <a:latin typeface="Times New Roman" pitchFamily="18" charset="0"/>
                <a:cs typeface="Times New Roman" pitchFamily="18" charset="0"/>
              </a:rPr>
              <a:t>mặt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trước</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còn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lỗi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tả</a:t>
            </a:r>
            <a:r>
              <a:rPr lang="en-US" dirty="0">
                <a:latin typeface="Times New Roman" pitchFamily="18" charset="0"/>
                <a:cs typeface="Times New Roman" pitchFamily="18" charset="0"/>
              </a:rPr>
              <a:t>.</a:t>
            </a:r>
          </a:p>
          <a:p>
            <a:pPr lvl="0"/>
            <a:endParaRPr lang="en-US" dirty="0"/>
          </a:p>
          <a:p>
            <a:endParaRPr lang="en-US" dirty="0"/>
          </a:p>
        </p:txBody>
      </p:sp>
    </p:spTree>
    <p:extLst>
      <p:ext uri="{BB962C8B-B14F-4D97-AF65-F5344CB8AC3E}">
        <p14:creationId xmlns:p14="http://schemas.microsoft.com/office/powerpoint/2010/main" val="57673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pPr lvl="0" fontAlgn="base">
              <a:lnSpc>
                <a:spcPct val="100000"/>
              </a:lnSpc>
              <a:spcBef>
                <a:spcPts val="225"/>
              </a:spcBef>
              <a:spcAft>
                <a:spcPts val="225"/>
              </a:spcAft>
              <a:defRPr/>
            </a:pPr>
            <a:r>
              <a:rPr lang="en-US" sz="2800" b="1">
                <a:solidFill>
                  <a:srgbClr val="006600"/>
                </a:solidFill>
                <a:latin typeface="Times New Roman" panose="02020603050405020304" pitchFamily="18" charset="0"/>
                <a:cs typeface="Times New Roman" panose="02020603050405020304" pitchFamily="18" charset="0"/>
              </a:rPr>
              <a:t>NHẬN XÉT ĐỀ KIỂM TRA CHKI </a:t>
            </a:r>
            <a:br>
              <a:rPr lang="en-US" sz="2800" b="1">
                <a:solidFill>
                  <a:srgbClr val="006600"/>
                </a:solidFill>
                <a:latin typeface="Times New Roman" panose="02020603050405020304" pitchFamily="18" charset="0"/>
                <a:cs typeface="Times New Roman" panose="02020603050405020304" pitchFamily="18" charset="0"/>
              </a:rPr>
            </a:br>
            <a:r>
              <a:rPr lang="en-US" sz="2800" b="1" i="1" smtClean="0">
                <a:solidFill>
                  <a:srgbClr val="006600"/>
                </a:solidFill>
                <a:latin typeface="Times New Roman" panose="02020603050405020304" pitchFamily="18" charset="0"/>
                <a:cs typeface="Times New Roman" panose="02020603050405020304" pitchFamily="18" charset="0"/>
              </a:rPr>
              <a:t>1.2.1</a:t>
            </a:r>
            <a:r>
              <a:rPr lang="en-US" sz="2800" b="1" i="1">
                <a:solidFill>
                  <a:srgbClr val="006600"/>
                </a:solidFill>
                <a:latin typeface="Times New Roman" panose="02020603050405020304" pitchFamily="18" charset="0"/>
                <a:cs typeface="Times New Roman" panose="02020603050405020304" pitchFamily="18" charset="0"/>
              </a:rPr>
              <a:t>. Về ma trận</a:t>
            </a:r>
            <a:endParaRPr lang="en-US" sz="2800" b="1" i="1" dirty="0">
              <a:solidFill>
                <a:srgbClr val="0066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0">
            <a:scrgbClr r="0" g="0" b="0"/>
          </a:lnRef>
          <a:fillRef idx="1001">
            <a:schemeClr val="lt2"/>
          </a:fillRef>
          <a:effectRef idx="0">
            <a:scrgbClr r="0" g="0" b="0"/>
          </a:effectRef>
          <a:fontRef idx="major"/>
        </p:style>
        <p:txBody>
          <a:bodyPr>
            <a:normAutofit/>
          </a:bodyPr>
          <a:lstStyle/>
          <a:p>
            <a:pPr marL="0" indent="0" algn="just">
              <a:lnSpc>
                <a:spcPct val="87000"/>
              </a:lnSpc>
              <a:spcBef>
                <a:spcPts val="0"/>
              </a:spcBef>
              <a:spcAft>
                <a:spcPts val="800"/>
              </a:spcAf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ma </a:t>
            </a:r>
            <a:r>
              <a:rPr lang="en-US" dirty="0" err="1" smtClean="0">
                <a:latin typeface="Times New Roman" pitchFamily="18" charset="0"/>
                <a:cs typeface="Times New Roman" pitchFamily="18" charset="0"/>
              </a:rPr>
              <a:t>trận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kèm</a:t>
            </a:r>
            <a:r>
              <a:rPr lang="en-US" dirty="0" smtClean="0">
                <a:latin typeface="Times New Roman" pitchFamily="18" charset="0"/>
                <a:cs typeface="Times New Roman" pitchFamily="18" charset="0"/>
              </a:rPr>
              <a:t>.</a:t>
            </a:r>
          </a:p>
          <a:p>
            <a:pPr marL="0" indent="0" algn="just">
              <a:lnSpc>
                <a:spcPct val="87000"/>
              </a:lnSpc>
              <a:spcBef>
                <a:spcPts val="0"/>
              </a:spcBef>
              <a:spcAft>
                <a:spcPts val="800"/>
              </a:spcAft>
              <a:buNone/>
            </a:pP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Ma </a:t>
            </a:r>
            <a:r>
              <a:rPr lang="en-US" dirty="0" err="1">
                <a:latin typeface="Times New Roman" pitchFamily="18" charset="0"/>
                <a:cs typeface="Times New Roman" pitchFamily="18" charset="0"/>
              </a:rPr>
              <a:t>trận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khớp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nhau</a:t>
            </a:r>
            <a:r>
              <a:rPr lang="en-US" dirty="0" smtClean="0">
                <a:latin typeface="Times New Roman" pitchFamily="18" charset="0"/>
                <a:cs typeface="Times New Roman" pitchFamily="18" charset="0"/>
              </a:rPr>
              <a:t>.</a:t>
            </a:r>
          </a:p>
          <a:p>
            <a:pPr marL="0" indent="0" algn="just">
              <a:lnSpc>
                <a:spcPct val="87000"/>
              </a:lnSpc>
              <a:spcBef>
                <a:spcPts val="0"/>
              </a:spcBef>
              <a:spcAft>
                <a:spcPts val="800"/>
              </a:spcAft>
              <a:buNone/>
            </a:pPr>
            <a:r>
              <a:rPr lang="en-US" dirty="0" smtClean="0">
                <a:latin typeface="Times New Roman" pitchFamily="18" charset="0"/>
                <a:cs typeface="Times New Roman" pitchFamily="18" charset="0"/>
              </a:rPr>
              <a:t>- Ma </a:t>
            </a:r>
            <a:r>
              <a:rPr lang="en-US" dirty="0" err="1" smtClean="0">
                <a:latin typeface="Times New Roman" pitchFamily="18" charset="0"/>
                <a:cs typeface="Times New Roman" pitchFamily="18" charset="0"/>
              </a:rPr>
              <a:t>trận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hỏi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mức</a:t>
            </a:r>
            <a:r>
              <a:rPr lang="en-US" dirty="0">
                <a:latin typeface="Times New Roman" pitchFamily="18" charset="0"/>
                <a:cs typeface="Times New Roman" pitchFamily="18" charset="0"/>
              </a:rPr>
              <a:t> 3 </a:t>
            </a:r>
            <a:r>
              <a:rPr lang="en-US" dirty="0" err="1">
                <a:latin typeface="Times New Roman" pitchFamily="18" charset="0"/>
                <a:cs typeface="Times New Roman" pitchFamily="18" charset="0"/>
              </a:rPr>
              <a:t>nên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điểm</a:t>
            </a:r>
            <a:r>
              <a:rPr lang="en-US" dirty="0">
                <a:latin typeface="Times New Roman" pitchFamily="18" charset="0"/>
                <a:cs typeface="Times New Roman" pitchFamily="18" charset="0"/>
              </a:rPr>
              <a:t> ( ma </a:t>
            </a:r>
            <a:r>
              <a:rPr lang="en-US" dirty="0" err="1">
                <a:latin typeface="Times New Roman" pitchFamily="18" charset="0"/>
                <a:cs typeface="Times New Roman" pitchFamily="18" charset="0"/>
              </a:rPr>
              <a:t>trận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0.5 đ</a:t>
            </a:r>
            <a:r>
              <a:rPr lang="en-US" dirty="0" smtClean="0">
                <a:latin typeface="Times New Roman" pitchFamily="18" charset="0"/>
                <a:cs typeface="Times New Roman" pitchFamily="18" charset="0"/>
              </a:rPr>
              <a:t>)</a:t>
            </a:r>
          </a:p>
          <a:p>
            <a:pPr marL="0" indent="0" algn="just">
              <a:lnSpc>
                <a:spcPct val="87000"/>
              </a:lnSpc>
              <a:spcBef>
                <a:spcPts val="0"/>
              </a:spcBef>
              <a:spcAft>
                <a:spcPts val="800"/>
              </a:spcAft>
              <a:buNone/>
            </a:pPr>
            <a:r>
              <a:rPr lang="en-US" dirty="0" smtClean="0">
                <a:latin typeface="Times New Roman" pitchFamily="18" charset="0"/>
                <a:cs typeface="Times New Roman" pitchFamily="18" charset="0"/>
              </a:rPr>
              <a:t>- Ma </a:t>
            </a:r>
            <a:r>
              <a:rPr lang="en-US" dirty="0" err="1" smtClean="0">
                <a:latin typeface="Times New Roman" pitchFamily="18" charset="0"/>
                <a:cs typeface="Times New Roman" pitchFamily="18" charset="0"/>
              </a:rPr>
              <a:t>trận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đảm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điểm</a:t>
            </a:r>
            <a:r>
              <a:rPr lang="en-US" dirty="0" smtClean="0">
                <a:latin typeface="Times New Roman" pitchFamily="18" charset="0"/>
                <a:cs typeface="Times New Roman" pitchFamily="18" charset="0"/>
              </a:rPr>
              <a:t> ở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4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1 </a:t>
            </a:r>
            <a:r>
              <a:rPr lang="en-US" dirty="0" err="1" smtClean="0">
                <a:latin typeface="Times New Roman" pitchFamily="18" charset="0"/>
                <a:cs typeface="Times New Roman" pitchFamily="18" charset="0"/>
              </a:rPr>
              <a:t>điểm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a:t>
            </a:r>
          </a:p>
          <a:p>
            <a:pPr marL="0" indent="0" algn="just">
              <a:lnSpc>
                <a:spcPct val="87000"/>
              </a:lnSpc>
              <a:spcBef>
                <a:spcPts val="0"/>
              </a:spcBef>
              <a:spcAft>
                <a:spcPts val="800"/>
              </a:spcAf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a:t>
            </a:r>
            <a:r>
              <a:rPr lang="en-US" dirty="0" smtClean="0">
                <a:latin typeface="Times New Roman" pitchFamily="18" charset="0"/>
                <a:cs typeface="Times New Roman" pitchFamily="18" charset="0"/>
              </a:rPr>
              <a:t> ma </a:t>
            </a:r>
            <a:r>
              <a:rPr lang="en-US" dirty="0" err="1" smtClean="0">
                <a:latin typeface="Times New Roman" pitchFamily="18" charset="0"/>
                <a:cs typeface="Times New Roman" pitchFamily="18" charset="0"/>
              </a:rPr>
              <a:t>trận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chung</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6912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269709"/>
          </a:xfrm>
        </p:spPr>
        <p:style>
          <a:lnRef idx="1">
            <a:schemeClr val="accent6"/>
          </a:lnRef>
          <a:fillRef idx="2">
            <a:schemeClr val="accent6"/>
          </a:fillRef>
          <a:effectRef idx="1">
            <a:schemeClr val="accent6"/>
          </a:effectRef>
          <a:fontRef idx="minor">
            <a:schemeClr val="dk1"/>
          </a:fontRef>
        </p:style>
        <p:txBody>
          <a:bodyPr>
            <a:normAutofit fontScale="90000"/>
          </a:bodyPr>
          <a:lstStyle/>
          <a:p>
            <a:pPr fontAlgn="base">
              <a:lnSpc>
                <a:spcPct val="100000"/>
              </a:lnSpc>
              <a:spcBef>
                <a:spcPts val="225"/>
              </a:spcBef>
              <a:spcAft>
                <a:spcPts val="225"/>
              </a:spcAft>
              <a:defRPr/>
            </a:pPr>
            <a:r>
              <a:rPr lang="en-US" sz="2800" b="1" smtClean="0">
                <a:solidFill>
                  <a:srgbClr val="006600"/>
                </a:solidFill>
                <a:latin typeface="Times New Roman" panose="02020603050405020304" pitchFamily="18" charset="0"/>
                <a:cs typeface="Times New Roman" panose="02020603050405020304" pitchFamily="18" charset="0"/>
              </a:rPr>
              <a:t/>
            </a:r>
            <a:br>
              <a:rPr lang="en-US" sz="2800" b="1" smtClean="0">
                <a:solidFill>
                  <a:srgbClr val="006600"/>
                </a:solidFill>
                <a:latin typeface="Times New Roman" panose="02020603050405020304" pitchFamily="18" charset="0"/>
                <a:cs typeface="Times New Roman" panose="02020603050405020304" pitchFamily="18" charset="0"/>
              </a:rPr>
            </a:br>
            <a:r>
              <a:rPr lang="en-US" sz="2800" b="1" smtClean="0">
                <a:solidFill>
                  <a:srgbClr val="006600"/>
                </a:solidFill>
                <a:latin typeface="Times New Roman" panose="02020603050405020304" pitchFamily="18" charset="0"/>
                <a:cs typeface="Times New Roman" panose="02020603050405020304" pitchFamily="18" charset="0"/>
              </a:rPr>
              <a:t>1.2.2</a:t>
            </a:r>
            <a:r>
              <a:rPr lang="en-US" sz="2800" b="1">
                <a:solidFill>
                  <a:srgbClr val="006600"/>
                </a:solidFill>
                <a:latin typeface="Times New Roman" panose="02020603050405020304" pitchFamily="18" charset="0"/>
                <a:cs typeface="Times New Roman" panose="02020603050405020304" pitchFamily="18" charset="0"/>
              </a:rPr>
              <a:t>. Về nội dung </a:t>
            </a:r>
            <a:br>
              <a:rPr lang="en-US" sz="2800" b="1">
                <a:solidFill>
                  <a:srgbClr val="006600"/>
                </a:solidFill>
                <a:latin typeface="Times New Roman" panose="02020603050405020304" pitchFamily="18" charset="0"/>
                <a:cs typeface="Times New Roman" panose="02020603050405020304" pitchFamily="18" charset="0"/>
              </a:rPr>
            </a:br>
            <a:r>
              <a:rPr lang="en-US" sz="2800" b="1">
                <a:solidFill>
                  <a:srgbClr val="006600"/>
                </a:solidFill>
                <a:latin typeface="Times New Roman" panose="02020603050405020304" pitchFamily="18" charset="0"/>
                <a:cs typeface="Times New Roman" panose="02020603050405020304" pitchFamily="18" charset="0"/>
              </a:rPr>
              <a:t>1.2.2.1. Tiếng Việt </a:t>
            </a:r>
            <a:r>
              <a:rPr lang="en-US" sz="2800" b="1" smtClean="0">
                <a:solidFill>
                  <a:srgbClr val="006600"/>
                </a:solidFill>
                <a:latin typeface="Times New Roman" panose="02020603050405020304" pitchFamily="18" charset="0"/>
                <a:cs typeface="Times New Roman" panose="02020603050405020304" pitchFamily="18" charset="0"/>
              </a:rPr>
              <a:t>đọc</a:t>
            </a:r>
            <a:br>
              <a:rPr lang="en-US" sz="2800" b="1" smtClean="0">
                <a:solidFill>
                  <a:srgbClr val="006600"/>
                </a:solidFill>
                <a:latin typeface="Times New Roman" panose="02020603050405020304" pitchFamily="18" charset="0"/>
                <a:cs typeface="Times New Roman" panose="02020603050405020304" pitchFamily="18" charset="0"/>
              </a:rPr>
            </a:br>
            <a:r>
              <a:rPr lang="en-US" sz="2800" b="1" i="1" smtClean="0">
                <a:solidFill>
                  <a:srgbClr val="3C6247"/>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a:solidFill>
                  <a:srgbClr val="3C6247"/>
                </a:solidFill>
                <a:latin typeface="Times New Roman" panose="02020603050405020304" pitchFamily="18" charset="0"/>
                <a:ea typeface="Calibri" panose="020F0502020204030204" pitchFamily="34" charset="0"/>
                <a:cs typeface="Times New Roman" panose="02020603050405020304" pitchFamily="18" charset="0"/>
              </a:rPr>
              <a:t>Đọc thành tiếng:</a:t>
            </a:r>
            <a:br>
              <a:rPr lang="en-US" sz="2800" b="1" i="1">
                <a:solidFill>
                  <a:srgbClr val="3C6247"/>
                </a:solidFill>
                <a:latin typeface="Times New Roman" panose="02020603050405020304" pitchFamily="18" charset="0"/>
                <a:ea typeface="Calibri" panose="020F0502020204030204" pitchFamily="34" charset="0"/>
                <a:cs typeface="Times New Roman" panose="02020603050405020304" pitchFamily="18" charset="0"/>
              </a:rPr>
            </a:br>
            <a:endParaRPr lang="en-US" sz="2800" dirty="0">
              <a:solidFill>
                <a:srgbClr val="0066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688782" cy="4464339"/>
          </a:xfrm>
        </p:spPr>
        <p:style>
          <a:lnRef idx="0">
            <a:scrgbClr r="0" g="0" b="0"/>
          </a:lnRef>
          <a:fillRef idx="1001">
            <a:schemeClr val="lt2"/>
          </a:fillRef>
          <a:effectRef idx="0">
            <a:scrgbClr r="0" g="0" b="0"/>
          </a:effectRef>
          <a:fontRef idx="major"/>
        </p:style>
        <p:txBody>
          <a:bodyPr>
            <a:normAutofit fontScale="92500" lnSpcReduction="20000"/>
          </a:bodyPr>
          <a:lstStyle/>
          <a:p>
            <a:pPr marL="0" indent="0">
              <a:buNone/>
            </a:pP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Phần</a:t>
            </a: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TV1 </a:t>
            </a:r>
            <a:r>
              <a:rPr lang="en-US" sz="3000" dirty="0" err="1">
                <a:latin typeface="Times New Roman" pitchFamily="18" charset="0"/>
                <a:cs typeface="Times New Roman" pitchFamily="18" charset="0"/>
              </a:rPr>
              <a:t>đọc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tiếng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mục</a:t>
            </a:r>
            <a:r>
              <a:rPr lang="en-US" sz="3000" dirty="0">
                <a:latin typeface="Times New Roman" pitchFamily="18" charset="0"/>
                <a:cs typeface="Times New Roman" pitchFamily="18" charset="0"/>
              </a:rPr>
              <a:t> 1 </a:t>
            </a:r>
            <a:r>
              <a:rPr lang="en-US" sz="3000" dirty="0" err="1">
                <a:latin typeface="Times New Roman" pitchFamily="18" charset="0"/>
                <a:cs typeface="Times New Roman" pitchFamily="18" charset="0"/>
              </a:rPr>
              <a:t>nên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kiểm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âm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âm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vần</a:t>
            </a:r>
            <a:r>
              <a:rPr lang="en-US" sz="3000" dirty="0">
                <a:latin typeface="Times New Roman" pitchFamily="18" charset="0"/>
                <a:cs typeface="Times New Roman" pitchFamily="18" charset="0"/>
              </a:rPr>
              <a:t>)</a:t>
            </a:r>
          </a:p>
          <a:p>
            <a:pPr marL="0" indent="0">
              <a:buNone/>
            </a:pP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Tăng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số</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lượng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âm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từ</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cần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kiểm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tra</a:t>
            </a:r>
            <a:r>
              <a:rPr lang="en-US" sz="3000" dirty="0">
                <a:latin typeface="Times New Roman" pitchFamily="18" charset="0"/>
                <a:cs typeface="Times New Roman" pitchFamily="18" charset="0"/>
              </a:rPr>
              <a:t>.</a:t>
            </a:r>
          </a:p>
          <a:p>
            <a:pPr marL="0" lvl="0" indent="0">
              <a:buNone/>
            </a:pP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Nội</a:t>
            </a: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dung </a:t>
            </a:r>
            <a:r>
              <a:rPr lang="en-US" sz="3000" dirty="0" err="1">
                <a:latin typeface="Times New Roman" pitchFamily="18" charset="0"/>
                <a:cs typeface="Times New Roman" pitchFamily="18" charset="0"/>
              </a:rPr>
              <a:t>kiểm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đọc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tiếng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chiếm</a:t>
            </a:r>
            <a:r>
              <a:rPr lang="en-US" sz="3000" dirty="0">
                <a:latin typeface="Times New Roman" pitchFamily="18" charset="0"/>
                <a:cs typeface="Times New Roman" pitchFamily="18" charset="0"/>
              </a:rPr>
              <a:t> 10 </a:t>
            </a:r>
            <a:r>
              <a:rPr lang="en-US" sz="3000" dirty="0" err="1">
                <a:latin typeface="Times New Roman" pitchFamily="18" charset="0"/>
                <a:cs typeface="Times New Roman" pitchFamily="18" charset="0"/>
              </a:rPr>
              <a:t>điểm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phần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đọc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hiểu</a:t>
            </a:r>
            <a:r>
              <a:rPr lang="en-US" sz="3000" dirty="0">
                <a:latin typeface="Times New Roman" pitchFamily="18" charset="0"/>
                <a:cs typeface="Times New Roman" pitchFamily="18" charset="0"/>
              </a:rPr>
              <a:t>.</a:t>
            </a:r>
          </a:p>
          <a:p>
            <a:pPr marL="0" lvl="0" indent="0">
              <a:buNone/>
            </a:pP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Số</a:t>
            </a: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lượng</a:t>
            </a:r>
            <a:r>
              <a:rPr lang="en-US" sz="3000" dirty="0">
                <a:latin typeface="Times New Roman" pitchFamily="18" charset="0"/>
                <a:cs typeface="Times New Roman" pitchFamily="18" charset="0"/>
              </a:rPr>
              <a:t> </a:t>
            </a:r>
            <a:r>
              <a:rPr lang="en-US" sz="3000" dirty="0" err="1" smtClean="0">
                <a:latin typeface="Times New Roman" pitchFamily="18" charset="0"/>
                <a:cs typeface="Times New Roman" pitchFamily="18" charset="0"/>
              </a:rPr>
              <a:t>vần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tiếng</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từ</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còn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quá</a:t>
            </a: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ít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mỗi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phần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chưa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quát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âm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vần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học</a:t>
            </a:r>
            <a:r>
              <a:rPr lang="en-US" sz="3000" dirty="0">
                <a:latin typeface="Times New Roman" pitchFamily="18" charset="0"/>
                <a:cs typeface="Times New Roman" pitchFamily="18" charset="0"/>
              </a:rPr>
              <a:t> ở HKI.</a:t>
            </a:r>
          </a:p>
          <a:p>
            <a:pPr marL="0" lvl="0" indent="0">
              <a:buNone/>
            </a:pP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Tăng</a:t>
            </a: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số</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lượng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vần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từ</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cần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kiểm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quát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vần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học</a:t>
            </a:r>
            <a:r>
              <a:rPr lang="en-US" sz="3000" dirty="0">
                <a:latin typeface="Times New Roman" pitchFamily="18" charset="0"/>
                <a:cs typeface="Times New Roman" pitchFamily="18" charset="0"/>
              </a:rPr>
              <a:t> ở HKI.</a:t>
            </a:r>
          </a:p>
          <a:p>
            <a:pPr marL="0" indent="0">
              <a:buNone/>
            </a:pP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Đáp</a:t>
            </a: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TViệt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đọc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thầm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chưa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khớp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với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đề</a:t>
            </a:r>
            <a:r>
              <a:rPr lang="en-US" sz="3000" dirty="0">
                <a:latin typeface="Times New Roman" pitchFamily="18" charset="0"/>
                <a:cs typeface="Times New Roman" pitchFamily="18" charset="0"/>
              </a:rPr>
              <a:t> </a:t>
            </a:r>
            <a:r>
              <a:rPr lang="en-US" sz="3000" dirty="0" err="1" smtClean="0">
                <a:latin typeface="Times New Roman" pitchFamily="18" charset="0"/>
                <a:cs typeface="Times New Roman" pitchFamily="18" charset="0"/>
              </a:rPr>
              <a:t>bài</a:t>
            </a:r>
            <a:r>
              <a:rPr lang="en-US" sz="3000" dirty="0" smtClean="0">
                <a:latin typeface="Times New Roman" pitchFamily="18" charset="0"/>
                <a:cs typeface="Times New Roman" pitchFamily="18" charset="0"/>
              </a:rPr>
              <a:t>. </a:t>
            </a:r>
          </a:p>
          <a:p>
            <a:pPr marL="0" lvl="0" indent="0">
              <a:buNone/>
            </a:pP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Số</a:t>
            </a: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lượng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trên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đề</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còn</a:t>
            </a:r>
            <a:r>
              <a:rPr lang="en-US" sz="3000" dirty="0">
                <a:latin typeface="Times New Roman" pitchFamily="18" charset="0"/>
                <a:cs typeface="Times New Roman" pitchFamily="18" charset="0"/>
              </a:rPr>
              <a:t> </a:t>
            </a:r>
            <a:r>
              <a:rPr lang="en-US" sz="3000" dirty="0" err="1" smtClean="0">
                <a:latin typeface="Times New Roman" pitchFamily="18" charset="0"/>
                <a:cs typeface="Times New Roman" pitchFamily="18" charset="0"/>
              </a:rPr>
              <a:t>ít</a:t>
            </a:r>
            <a:r>
              <a:rPr lang="en-US" sz="3000" dirty="0" smtClean="0">
                <a:latin typeface="Times New Roman" pitchFamily="18" charset="0"/>
                <a:cs typeface="Times New Roman" pitchFamily="18" charset="0"/>
              </a:rPr>
              <a:t>.</a:t>
            </a:r>
          </a:p>
          <a:p>
            <a:pPr marL="0" indent="0">
              <a:buNone/>
            </a:pP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Hình</a:t>
            </a: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thức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đề</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chưa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đúng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chưa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khung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ghi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điểm</a:t>
            </a:r>
            <a:r>
              <a:rPr lang="en-US" sz="3000" dirty="0" smtClean="0">
                <a:latin typeface="Times New Roman" pitchFamily="18" charset="0"/>
                <a:cs typeface="Times New Roman" pitchFamily="18" charset="0"/>
              </a:rPr>
              <a:t>.</a:t>
            </a:r>
          </a:p>
          <a:p>
            <a:pPr marL="0" lvl="0" indent="0">
              <a:buNone/>
            </a:pP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Sai</a:t>
            </a: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lỗi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đáp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chưa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rõ</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ràng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cụ</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thể</a:t>
            </a:r>
            <a:r>
              <a:rPr lang="en-US" sz="3000" dirty="0">
                <a:latin typeface="Times New Roman" pitchFamily="18" charset="0"/>
                <a:cs typeface="Times New Roman" pitchFamily="18" charset="0"/>
              </a:rPr>
              <a:t>. </a:t>
            </a:r>
          </a:p>
          <a:p>
            <a:endParaRPr lang="en-US" dirty="0"/>
          </a:p>
          <a:p>
            <a:pPr lvl="0"/>
            <a:endParaRPr lang="en-US" dirty="0"/>
          </a:p>
          <a:p>
            <a:endParaRPr lang="en-US" dirty="0"/>
          </a:p>
        </p:txBody>
      </p:sp>
    </p:spTree>
    <p:extLst>
      <p:ext uri="{BB962C8B-B14F-4D97-AF65-F5344CB8AC3E}">
        <p14:creationId xmlns:p14="http://schemas.microsoft.com/office/powerpoint/2010/main" val="1118672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8"/>
            <a:ext cx="10515600" cy="1075746"/>
          </a:xfrm>
        </p:spPr>
        <p:style>
          <a:lnRef idx="1">
            <a:schemeClr val="accent6"/>
          </a:lnRef>
          <a:fillRef idx="2">
            <a:schemeClr val="accent6"/>
          </a:fillRef>
          <a:effectRef idx="1">
            <a:schemeClr val="accent6"/>
          </a:effectRef>
          <a:fontRef idx="minor">
            <a:schemeClr val="dk1"/>
          </a:fontRef>
        </p:style>
        <p:txBody>
          <a:bodyPr>
            <a:noAutofit/>
          </a:bodyPr>
          <a:lstStyle/>
          <a:p>
            <a:r>
              <a:rPr lang="en-US" sz="2800" b="1">
                <a:solidFill>
                  <a:srgbClr val="006600"/>
                </a:solidFill>
                <a:latin typeface="Times New Roman" panose="02020603050405020304" pitchFamily="18" charset="0"/>
                <a:cs typeface="Times New Roman" panose="02020603050405020304" pitchFamily="18" charset="0"/>
              </a:rPr>
              <a:t>1.2.2.1. Tiếng Việt </a:t>
            </a:r>
            <a:r>
              <a:rPr lang="en-US" sz="2800" b="1" smtClean="0">
                <a:solidFill>
                  <a:srgbClr val="006600"/>
                </a:solidFill>
                <a:latin typeface="Times New Roman" panose="02020603050405020304" pitchFamily="18" charset="0"/>
                <a:cs typeface="Times New Roman" panose="02020603050405020304" pitchFamily="18" charset="0"/>
              </a:rPr>
              <a:t>đọc</a:t>
            </a:r>
            <a:br>
              <a:rPr lang="en-US" sz="2800" b="1" smtClean="0">
                <a:solidFill>
                  <a:srgbClr val="006600"/>
                </a:solidFill>
                <a:latin typeface="Times New Roman" panose="02020603050405020304" pitchFamily="18" charset="0"/>
                <a:cs typeface="Times New Roman" panose="02020603050405020304" pitchFamily="18" charset="0"/>
              </a:rPr>
            </a:br>
            <a:r>
              <a:rPr lang="en-US" sz="2800" b="1" i="1" smtClean="0">
                <a:solidFill>
                  <a:srgbClr val="3C6247"/>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a:solidFill>
                  <a:srgbClr val="3C6247"/>
                </a:solidFill>
                <a:latin typeface="Times New Roman" panose="02020603050405020304" pitchFamily="18" charset="0"/>
                <a:ea typeface="Calibri" panose="020F0502020204030204" pitchFamily="34" charset="0"/>
                <a:cs typeface="Times New Roman" panose="02020603050405020304" pitchFamily="18" charset="0"/>
              </a:rPr>
              <a:t>Đọc thành tiếng:</a:t>
            </a:r>
            <a:br>
              <a:rPr lang="en-US" sz="2800" b="1" i="1">
                <a:solidFill>
                  <a:srgbClr val="3C6247"/>
                </a:solidFill>
                <a:latin typeface="Times New Roman" panose="02020603050405020304" pitchFamily="18" charset="0"/>
                <a:ea typeface="Calibri" panose="020F0502020204030204" pitchFamily="34" charset="0"/>
                <a:cs typeface="Times New Roman" panose="02020603050405020304" pitchFamily="18" charset="0"/>
              </a:rPr>
            </a:br>
            <a:endParaRPr lang="en-US" sz="2800" b="1"/>
          </a:p>
        </p:txBody>
      </p:sp>
      <p:sp>
        <p:nvSpPr>
          <p:cNvPr id="3" name="Content Placeholder 2"/>
          <p:cNvSpPr>
            <a:spLocks noGrp="1"/>
          </p:cNvSpPr>
          <p:nvPr>
            <p:ph idx="1"/>
          </p:nvPr>
        </p:nvSpPr>
        <p:spPr>
          <a:xfrm>
            <a:off x="838200" y="1371600"/>
            <a:ext cx="10515600" cy="5254668"/>
          </a:xfrm>
        </p:spPr>
        <p:style>
          <a:lnRef idx="1">
            <a:schemeClr val="accent3"/>
          </a:lnRef>
          <a:fillRef idx="1001">
            <a:schemeClr val="lt2"/>
          </a:fillRef>
          <a:effectRef idx="1">
            <a:schemeClr val="accent3"/>
          </a:effectRef>
          <a:fontRef idx="minor">
            <a:schemeClr val="dk1"/>
          </a:fontRef>
        </p:style>
        <p:txBody>
          <a:bodyPr>
            <a:normAutofit fontScale="25000" lnSpcReduction="20000"/>
          </a:bodyPr>
          <a:lstStyle/>
          <a:p>
            <a:pPr marL="0" lvl="0" indent="0">
              <a:buNone/>
            </a:pPr>
            <a:endParaRPr lang="en-US" dirty="0" smtClean="0"/>
          </a:p>
          <a:p>
            <a:pPr marL="0" indent="0">
              <a:lnSpc>
                <a:spcPct val="120000"/>
              </a:lnSpc>
              <a:buNone/>
            </a:pPr>
            <a:r>
              <a:rPr lang="en-US" sz="10400" dirty="0" smtClean="0">
                <a:latin typeface="Times New Roman" pitchFamily="18" charset="0"/>
                <a:cs typeface="Times New Roman" pitchFamily="18" charset="0"/>
              </a:rPr>
              <a:t>- ĐTT, </a:t>
            </a:r>
            <a:r>
              <a:rPr lang="en-US" sz="10400" dirty="0" err="1" smtClean="0">
                <a:latin typeface="Times New Roman" pitchFamily="18" charset="0"/>
                <a:cs typeface="Times New Roman" pitchFamily="18" charset="0"/>
              </a:rPr>
              <a:t>Khối</a:t>
            </a:r>
            <a:r>
              <a:rPr lang="en-US" sz="10400" dirty="0" smtClean="0">
                <a:latin typeface="Times New Roman" pitchFamily="18" charset="0"/>
                <a:cs typeface="Times New Roman" pitchFamily="18" charset="0"/>
              </a:rPr>
              <a:t> 1 </a:t>
            </a:r>
            <a:r>
              <a:rPr lang="en-US" sz="10400" dirty="0" err="1" smtClean="0">
                <a:latin typeface="Times New Roman" pitchFamily="18" charset="0"/>
                <a:cs typeface="Times New Roman" pitchFamily="18" charset="0"/>
              </a:rPr>
              <a:t>yêu</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cầu</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học</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sinh</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trả</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lời</a:t>
            </a:r>
            <a:r>
              <a:rPr lang="en-US" sz="10400" dirty="0" smtClean="0">
                <a:latin typeface="Times New Roman" pitchFamily="18" charset="0"/>
                <a:cs typeface="Times New Roman" pitchFamily="18" charset="0"/>
              </a:rPr>
              <a:t> 1 </a:t>
            </a:r>
            <a:r>
              <a:rPr lang="en-US" sz="10400" dirty="0" err="1" smtClean="0">
                <a:latin typeface="Times New Roman" pitchFamily="18" charset="0"/>
                <a:cs typeface="Times New Roman" pitchFamily="18" charset="0"/>
              </a:rPr>
              <a:t>câu</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hỏi</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là</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chưa</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đúng</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đúng</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phải</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là</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trả</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lời</a:t>
            </a:r>
            <a:r>
              <a:rPr lang="en-US" sz="10400" dirty="0" smtClean="0">
                <a:latin typeface="Times New Roman" pitchFamily="18" charset="0"/>
                <a:cs typeface="Times New Roman" pitchFamily="18" charset="0"/>
              </a:rPr>
              <a:t> 1 </a:t>
            </a:r>
            <a:r>
              <a:rPr lang="en-US" sz="10400" dirty="0" err="1" smtClean="0">
                <a:latin typeface="Times New Roman" pitchFamily="18" charset="0"/>
                <a:cs typeface="Times New Roman" pitchFamily="18" charset="0"/>
              </a:rPr>
              <a:t>đến</a:t>
            </a:r>
            <a:r>
              <a:rPr lang="en-US" sz="10400" dirty="0" smtClean="0">
                <a:latin typeface="Times New Roman" pitchFamily="18" charset="0"/>
                <a:cs typeface="Times New Roman" pitchFamily="18" charset="0"/>
              </a:rPr>
              <a:t> 2 </a:t>
            </a:r>
            <a:r>
              <a:rPr lang="en-US" sz="10400" dirty="0" err="1" smtClean="0">
                <a:latin typeface="Times New Roman" pitchFamily="18" charset="0"/>
                <a:cs typeface="Times New Roman" pitchFamily="18" charset="0"/>
              </a:rPr>
              <a:t>câu</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hỏi</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Khối</a:t>
            </a:r>
            <a:r>
              <a:rPr lang="en-US" sz="10400" dirty="0" smtClean="0">
                <a:latin typeface="Times New Roman" pitchFamily="18" charset="0"/>
                <a:cs typeface="Times New Roman" pitchFamily="18" charset="0"/>
              </a:rPr>
              <a:t> 4,5 (2 </a:t>
            </a:r>
            <a:r>
              <a:rPr lang="en-US" sz="10400" dirty="0" err="1" smtClean="0">
                <a:latin typeface="Times New Roman" pitchFamily="18" charset="0"/>
                <a:cs typeface="Times New Roman" pitchFamily="18" charset="0"/>
              </a:rPr>
              <a:t>đến</a:t>
            </a:r>
            <a:r>
              <a:rPr lang="en-US" sz="10400" dirty="0" smtClean="0">
                <a:latin typeface="Times New Roman" pitchFamily="18" charset="0"/>
                <a:cs typeface="Times New Roman" pitchFamily="18" charset="0"/>
              </a:rPr>
              <a:t> 3 </a:t>
            </a:r>
            <a:r>
              <a:rPr lang="en-US" sz="10400" dirty="0" err="1" smtClean="0">
                <a:latin typeface="Times New Roman" pitchFamily="18" charset="0"/>
                <a:cs typeface="Times New Roman" pitchFamily="18" charset="0"/>
              </a:rPr>
              <a:t>câu</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hỏi</a:t>
            </a:r>
            <a:r>
              <a:rPr lang="en-US" sz="10400" dirty="0" smtClean="0">
                <a:latin typeface="Times New Roman" pitchFamily="18" charset="0"/>
                <a:cs typeface="Times New Roman" pitchFamily="18" charset="0"/>
              </a:rPr>
              <a:t>)</a:t>
            </a:r>
          </a:p>
          <a:p>
            <a:pPr marL="0" lvl="0" indent="0">
              <a:lnSpc>
                <a:spcPct val="120000"/>
              </a:lnSpc>
              <a:buNone/>
            </a:pP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Thời</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gian</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kiểm</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tra</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đọc</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ghi</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trên</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đề</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là</a:t>
            </a:r>
            <a:r>
              <a:rPr lang="en-US" sz="10400" dirty="0" smtClean="0">
                <a:latin typeface="Times New Roman" pitchFamily="18" charset="0"/>
                <a:cs typeface="Times New Roman" pitchFamily="18" charset="0"/>
              </a:rPr>
              <a:t> 40 </a:t>
            </a:r>
            <a:r>
              <a:rPr lang="en-US" sz="10400" dirty="0" err="1" smtClean="0">
                <a:latin typeface="Times New Roman" pitchFamily="18" charset="0"/>
                <a:cs typeface="Times New Roman" pitchFamily="18" charset="0"/>
              </a:rPr>
              <a:t>phút</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là</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chưa</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đúng</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đúng</a:t>
            </a:r>
            <a:r>
              <a:rPr lang="en-US" sz="10400" dirty="0" smtClean="0">
                <a:latin typeface="Times New Roman" pitchFamily="18" charset="0"/>
                <a:cs typeface="Times New Roman" pitchFamily="18" charset="0"/>
              </a:rPr>
              <a:t>: 30 </a:t>
            </a:r>
            <a:r>
              <a:rPr lang="en-US" sz="10400" dirty="0" err="1" smtClean="0">
                <a:latin typeface="Times New Roman" pitchFamily="18" charset="0"/>
                <a:cs typeface="Times New Roman" pitchFamily="18" charset="0"/>
              </a:rPr>
              <a:t>phút</a:t>
            </a:r>
            <a:r>
              <a:rPr lang="en-US" sz="10400" dirty="0" smtClean="0">
                <a:latin typeface="Times New Roman" pitchFamily="18" charset="0"/>
                <a:cs typeface="Times New Roman" pitchFamily="18" charset="0"/>
              </a:rPr>
              <a:t>).</a:t>
            </a:r>
          </a:p>
          <a:p>
            <a:pPr marL="0" lvl="0" indent="0">
              <a:lnSpc>
                <a:spcPct val="120000"/>
              </a:lnSpc>
              <a:buNone/>
            </a:pP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Nên</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ghi</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ngày</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kiểm</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tra</a:t>
            </a:r>
            <a:r>
              <a:rPr lang="en-US" sz="10400" dirty="0" smtClean="0">
                <a:latin typeface="Times New Roman" pitchFamily="18" charset="0"/>
                <a:cs typeface="Times New Roman" pitchFamily="18" charset="0"/>
              </a:rPr>
              <a:t> ở </a:t>
            </a:r>
            <a:r>
              <a:rPr lang="en-US" sz="10400" dirty="0" err="1" smtClean="0">
                <a:latin typeface="Times New Roman" pitchFamily="18" charset="0"/>
                <a:cs typeface="Times New Roman" pitchFamily="18" charset="0"/>
              </a:rPr>
              <a:t>cột</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ghi</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họ</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tên</a:t>
            </a:r>
            <a:r>
              <a:rPr lang="en-US" sz="10400" dirty="0" smtClean="0">
                <a:latin typeface="Times New Roman" pitchFamily="18" charset="0"/>
                <a:cs typeface="Times New Roman" pitchFamily="18" charset="0"/>
              </a:rPr>
              <a:t> HS.</a:t>
            </a:r>
          </a:p>
          <a:p>
            <a:pPr marL="0" lvl="0" indent="0">
              <a:lnSpc>
                <a:spcPct val="120000"/>
              </a:lnSpc>
              <a:buNone/>
            </a:pP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Đề</a:t>
            </a:r>
            <a:r>
              <a:rPr lang="en-US" sz="10400" dirty="0" smtClean="0">
                <a:latin typeface="Times New Roman" pitchFamily="18" charset="0"/>
                <a:cs typeface="Times New Roman" pitchFamily="18" charset="0"/>
              </a:rPr>
              <a:t> TV1 </a:t>
            </a:r>
            <a:r>
              <a:rPr lang="en-US" sz="10400" dirty="0" err="1" smtClean="0">
                <a:latin typeface="Times New Roman" pitchFamily="18" charset="0"/>
                <a:cs typeface="Times New Roman" pitchFamily="18" charset="0"/>
              </a:rPr>
              <a:t>đọc</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gồm</a:t>
            </a:r>
            <a:r>
              <a:rPr lang="en-US" sz="10400" dirty="0" smtClean="0">
                <a:latin typeface="Times New Roman" pitchFamily="18" charset="0"/>
                <a:cs typeface="Times New Roman" pitchFamily="18" charset="0"/>
              </a:rPr>
              <a:t> 2 </a:t>
            </a:r>
            <a:r>
              <a:rPr lang="en-US" sz="10400" dirty="0" err="1" smtClean="0">
                <a:latin typeface="Times New Roman" pitchFamily="18" charset="0"/>
                <a:cs typeface="Times New Roman" pitchFamily="18" charset="0"/>
              </a:rPr>
              <a:t>phần</a:t>
            </a:r>
            <a:r>
              <a:rPr lang="en-US" sz="10400" dirty="0" smtClean="0">
                <a:latin typeface="Times New Roman" pitchFamily="18" charset="0"/>
                <a:cs typeface="Times New Roman" pitchFamily="18" charset="0"/>
              </a:rPr>
              <a:t> : </a:t>
            </a:r>
            <a:r>
              <a:rPr lang="en-US" sz="10400" dirty="0" err="1" smtClean="0">
                <a:latin typeface="Times New Roman" pitchFamily="18" charset="0"/>
                <a:cs typeface="Times New Roman" pitchFamily="18" charset="0"/>
              </a:rPr>
              <a:t>đọc</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tiếng</a:t>
            </a:r>
            <a:r>
              <a:rPr lang="en-US" sz="10400" dirty="0" smtClean="0">
                <a:latin typeface="Times New Roman" pitchFamily="18" charset="0"/>
                <a:cs typeface="Times New Roman" pitchFamily="18" charset="0"/>
              </a:rPr>
              <a:t> 6 </a:t>
            </a:r>
            <a:r>
              <a:rPr lang="en-US" sz="10400" dirty="0" err="1" smtClean="0">
                <a:latin typeface="Times New Roman" pitchFamily="18" charset="0"/>
                <a:cs typeface="Times New Roman" pitchFamily="18" charset="0"/>
              </a:rPr>
              <a:t>điểm</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và</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đọc</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hiểu</a:t>
            </a:r>
            <a:r>
              <a:rPr lang="en-US" sz="10400" dirty="0" smtClean="0">
                <a:latin typeface="Times New Roman" pitchFamily="18" charset="0"/>
                <a:cs typeface="Times New Roman" pitchFamily="18" charset="0"/>
              </a:rPr>
              <a:t> 4 </a:t>
            </a:r>
            <a:r>
              <a:rPr lang="en-US" sz="10400" dirty="0" err="1" smtClean="0">
                <a:latin typeface="Times New Roman" pitchFamily="18" charset="0"/>
                <a:cs typeface="Times New Roman" pitchFamily="18" charset="0"/>
              </a:rPr>
              <a:t>điểm</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phần</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đọc</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hiểu</a:t>
            </a:r>
            <a:r>
              <a:rPr lang="en-US" sz="10400" dirty="0" smtClean="0">
                <a:latin typeface="Times New Roman" pitchFamily="18" charset="0"/>
                <a:cs typeface="Times New Roman" pitchFamily="18" charset="0"/>
              </a:rPr>
              <a:t> 4 </a:t>
            </a:r>
            <a:r>
              <a:rPr lang="en-US" sz="10400" dirty="0" err="1" smtClean="0">
                <a:latin typeface="Times New Roman" pitchFamily="18" charset="0"/>
                <a:cs typeface="Times New Roman" pitchFamily="18" charset="0"/>
              </a:rPr>
              <a:t>điểm</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gồm</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đủ</a:t>
            </a:r>
            <a:r>
              <a:rPr lang="en-US" sz="10400" dirty="0" smtClean="0">
                <a:latin typeface="Times New Roman" pitchFamily="18" charset="0"/>
                <a:cs typeface="Times New Roman" pitchFamily="18" charset="0"/>
              </a:rPr>
              <a:t> 4 </a:t>
            </a:r>
            <a:r>
              <a:rPr lang="en-US" sz="10400" dirty="0" err="1" smtClean="0">
                <a:latin typeface="Times New Roman" pitchFamily="18" charset="0"/>
                <a:cs typeface="Times New Roman" pitchFamily="18" charset="0"/>
              </a:rPr>
              <a:t>mức</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độ</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nhận</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biết</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thông</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hiểu</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vận</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dụng</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và</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vận</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dụng</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phản</a:t>
            </a:r>
            <a:r>
              <a:rPr lang="en-US" sz="10400" dirty="0" smtClean="0">
                <a:latin typeface="Times New Roman" pitchFamily="18" charset="0"/>
                <a:cs typeface="Times New Roman" pitchFamily="18" charset="0"/>
              </a:rPr>
              <a:t> </a:t>
            </a:r>
            <a:r>
              <a:rPr lang="en-US" sz="10400" dirty="0" err="1" smtClean="0">
                <a:latin typeface="Times New Roman" pitchFamily="18" charset="0"/>
                <a:cs typeface="Times New Roman" pitchFamily="18" charset="0"/>
              </a:rPr>
              <a:t>hồi</a:t>
            </a:r>
            <a:r>
              <a:rPr lang="en-US" sz="10400" dirty="0" smtClean="0">
                <a:latin typeface="Times New Roman" pitchFamily="18" charset="0"/>
                <a:cs typeface="Times New Roman" pitchFamily="18" charset="0"/>
              </a:rPr>
              <a:t>).</a:t>
            </a:r>
          </a:p>
          <a:p>
            <a:pPr marL="0" indent="0" algn="just">
              <a:lnSpc>
                <a:spcPct val="120000"/>
              </a:lnSpc>
              <a:spcBef>
                <a:spcPts val="0"/>
              </a:spcBef>
              <a:spcAft>
                <a:spcPts val="800"/>
              </a:spcAft>
              <a:buNone/>
            </a:pP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Kiểm</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tra</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đọc</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thành</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tiếng</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nên</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tổ</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chức</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hình</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thức</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bốc</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thăm</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Nội</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dung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kiểm</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tra</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làm</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phiếu</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thăm</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không</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nhất</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thiết</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thể</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hiện</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đề</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Biểu</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điểm</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nên</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đưa</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vào</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đáp</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0400" dirty="0" err="1" smtClean="0">
                <a:latin typeface="Times New Roman" panose="02020603050405020304" pitchFamily="18" charset="0"/>
                <a:ea typeface="Calibri" panose="020F0502020204030204" pitchFamily="34" charset="0"/>
                <a:cs typeface="Times New Roman" panose="02020603050405020304" pitchFamily="18" charset="0"/>
              </a:rPr>
              <a:t>án</a:t>
            </a:r>
            <a:r>
              <a:rPr lang="en-US" sz="10400" dirty="0" smtClean="0">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Bef>
                <a:spcPts val="0"/>
              </a:spcBef>
              <a:spcAft>
                <a:spcPts val="800"/>
              </a:spcAft>
              <a:buNone/>
            </a:pP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4115705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727" y="365128"/>
            <a:ext cx="11055927" cy="937199"/>
          </a:xfrm>
        </p:spPr>
        <p:style>
          <a:lnRef idx="1">
            <a:schemeClr val="accent6"/>
          </a:lnRef>
          <a:fillRef idx="2">
            <a:schemeClr val="accent6"/>
          </a:fillRef>
          <a:effectRef idx="1">
            <a:schemeClr val="accent6"/>
          </a:effectRef>
          <a:fontRef idx="minor">
            <a:schemeClr val="dk1"/>
          </a:fontRef>
        </p:style>
        <p:txBody>
          <a:bodyPr>
            <a:noAutofit/>
          </a:bodyPr>
          <a:lstStyle/>
          <a:p>
            <a:r>
              <a:rPr lang="en-US" sz="2800" b="1">
                <a:solidFill>
                  <a:srgbClr val="006600"/>
                </a:solidFill>
                <a:latin typeface="Times New Roman" panose="02020603050405020304" pitchFamily="18" charset="0"/>
                <a:cs typeface="Times New Roman" panose="02020603050405020304" pitchFamily="18" charset="0"/>
              </a:rPr>
              <a:t>1.2.2.1. Tiếng Việt đọc</a:t>
            </a:r>
            <a:br>
              <a:rPr lang="en-US" sz="2800" b="1">
                <a:solidFill>
                  <a:srgbClr val="006600"/>
                </a:solidFill>
                <a:latin typeface="Times New Roman" panose="02020603050405020304" pitchFamily="18" charset="0"/>
                <a:cs typeface="Times New Roman" panose="02020603050405020304" pitchFamily="18" charset="0"/>
              </a:rPr>
            </a:br>
            <a:r>
              <a:rPr lang="en-US" sz="2800" b="1" i="1">
                <a:solidFill>
                  <a:srgbClr val="3C6247"/>
                </a:solidFill>
                <a:latin typeface="Times New Roman" panose="02020603050405020304" pitchFamily="18" charset="0"/>
                <a:ea typeface="Calibri" panose="020F0502020204030204" pitchFamily="34" charset="0"/>
                <a:cs typeface="Times New Roman" panose="02020603050405020304" pitchFamily="18" charset="0"/>
              </a:rPr>
              <a:t>* Đọc </a:t>
            </a:r>
            <a:r>
              <a:rPr lang="en-US" sz="2800" b="1" i="1" smtClean="0">
                <a:solidFill>
                  <a:srgbClr val="3C6247"/>
                </a:solidFill>
                <a:latin typeface="Times New Roman" panose="02020603050405020304" pitchFamily="18" charset="0"/>
                <a:ea typeface="Calibri" panose="020F0502020204030204" pitchFamily="34" charset="0"/>
                <a:cs typeface="Times New Roman" panose="02020603050405020304" pitchFamily="18" charset="0"/>
              </a:rPr>
              <a:t>hiểu:</a:t>
            </a:r>
            <a:r>
              <a:rPr lang="en-US" sz="2800" b="1" i="1">
                <a:solidFill>
                  <a:srgbClr val="3C6247"/>
                </a:solidFill>
                <a:latin typeface="Times New Roman" panose="02020603050405020304" pitchFamily="18" charset="0"/>
                <a:ea typeface="Calibri" panose="020F0502020204030204" pitchFamily="34" charset="0"/>
                <a:cs typeface="Times New Roman" panose="02020603050405020304" pitchFamily="18" charset="0"/>
              </a:rPr>
              <a:t/>
            </a:r>
            <a:br>
              <a:rPr lang="en-US" sz="2800" b="1" i="1">
                <a:solidFill>
                  <a:srgbClr val="3C6247"/>
                </a:solidFill>
                <a:latin typeface="Times New Roman" panose="02020603050405020304" pitchFamily="18" charset="0"/>
                <a:ea typeface="Calibri" panose="020F0502020204030204" pitchFamily="34" charset="0"/>
                <a:cs typeface="Times New Roman" panose="02020603050405020304" pitchFamily="18" charset="0"/>
              </a:rPr>
            </a:br>
            <a:endParaRPr lang="en-US" sz="2800" b="1"/>
          </a:p>
        </p:txBody>
      </p:sp>
      <p:sp>
        <p:nvSpPr>
          <p:cNvPr id="3" name="Content Placeholder 2"/>
          <p:cNvSpPr>
            <a:spLocks noGrp="1"/>
          </p:cNvSpPr>
          <p:nvPr>
            <p:ph idx="1"/>
          </p:nvPr>
        </p:nvSpPr>
        <p:spPr>
          <a:xfrm>
            <a:off x="678873" y="1288473"/>
            <a:ext cx="11083635" cy="5195454"/>
          </a:xfrm>
        </p:spPr>
        <p:style>
          <a:lnRef idx="0">
            <a:scrgbClr r="0" g="0" b="0"/>
          </a:lnRef>
          <a:fillRef idx="1001">
            <a:schemeClr val="lt2"/>
          </a:fillRef>
          <a:effectRef idx="0">
            <a:scrgbClr r="0" g="0" b="0"/>
          </a:effectRef>
          <a:fontRef idx="major"/>
        </p:style>
        <p:txBody>
          <a:bodyPr>
            <a:normAutofit fontScale="25000" lnSpcReduction="20000"/>
          </a:bodyPr>
          <a:lstStyle/>
          <a:p>
            <a:pPr marL="0" lvl="0" indent="0">
              <a:lnSpc>
                <a:spcPct val="120000"/>
              </a:lnSpc>
              <a:buNone/>
            </a:pPr>
            <a:r>
              <a:rPr lang="en-US" sz="9600" smtClean="0">
                <a:latin typeface="Times New Roman" pitchFamily="18" charset="0"/>
                <a:cs typeface="Times New Roman" pitchFamily="18" charset="0"/>
              </a:rPr>
              <a:t>- </a:t>
            </a:r>
            <a:r>
              <a:rPr lang="en-US" sz="11200" smtClean="0">
                <a:latin typeface="Times New Roman" pitchFamily="18" charset="0"/>
                <a:cs typeface="Times New Roman" pitchFamily="18" charset="0"/>
              </a:rPr>
              <a:t>Phần </a:t>
            </a:r>
            <a:r>
              <a:rPr lang="en-US" sz="11200">
                <a:latin typeface="Times New Roman" pitchFamily="18" charset="0"/>
                <a:cs typeface="Times New Roman" pitchFamily="18" charset="0"/>
              </a:rPr>
              <a:t>đọc hiểu </a:t>
            </a:r>
            <a:r>
              <a:rPr lang="en-US" sz="11200" smtClean="0">
                <a:latin typeface="Times New Roman" pitchFamily="18" charset="0"/>
                <a:cs typeface="Times New Roman" pitchFamily="18" charset="0"/>
              </a:rPr>
              <a:t>câu </a:t>
            </a:r>
            <a:r>
              <a:rPr lang="en-US" sz="11200">
                <a:latin typeface="Times New Roman" pitchFamily="18" charset="0"/>
                <a:cs typeface="Times New Roman" pitchFamily="18" charset="0"/>
              </a:rPr>
              <a:t>lệnh có từ </a:t>
            </a:r>
            <a:r>
              <a:rPr lang="en-US" sz="11200" smtClean="0">
                <a:latin typeface="Times New Roman" pitchFamily="18" charset="0"/>
                <a:cs typeface="Times New Roman" pitchFamily="18" charset="0"/>
              </a:rPr>
              <a:t>mà </a:t>
            </a:r>
            <a:r>
              <a:rPr lang="en-US" sz="11200">
                <a:latin typeface="Times New Roman" pitchFamily="18" charset="0"/>
                <a:cs typeface="Times New Roman" pitchFamily="18" charset="0"/>
              </a:rPr>
              <a:t>học sinh lớp 1 chưa học </a:t>
            </a:r>
            <a:r>
              <a:rPr lang="en-US" sz="11200" smtClean="0">
                <a:latin typeface="Times New Roman" pitchFamily="18" charset="0"/>
                <a:cs typeface="Times New Roman" pitchFamily="18" charset="0"/>
              </a:rPr>
              <a:t>ở HK1 ( VD: </a:t>
            </a:r>
            <a:r>
              <a:rPr lang="en-US" sz="11200" b="1" smtClean="0">
                <a:latin typeface="Times New Roman" pitchFamily="18" charset="0"/>
                <a:cs typeface="Times New Roman" pitchFamily="18" charset="0"/>
              </a:rPr>
              <a:t>oa)</a:t>
            </a:r>
            <a:r>
              <a:rPr lang="en-US" sz="11200" smtClean="0">
                <a:latin typeface="Times New Roman" pitchFamily="18" charset="0"/>
                <a:cs typeface="Times New Roman" pitchFamily="18" charset="0"/>
              </a:rPr>
              <a:t>, </a:t>
            </a:r>
            <a:r>
              <a:rPr lang="en-US" sz="11200">
                <a:latin typeface="Times New Roman" pitchFamily="18" charset="0"/>
                <a:cs typeface="Times New Roman" pitchFamily="18" charset="0"/>
              </a:rPr>
              <a:t>câu lệnh yêu cầu nhiều và chưa hợp lý với số điểm của mức </a:t>
            </a:r>
            <a:r>
              <a:rPr lang="en-US" sz="11200" smtClean="0">
                <a:latin typeface="Times New Roman" pitchFamily="18" charset="0"/>
                <a:cs typeface="Times New Roman" pitchFamily="18" charset="0"/>
              </a:rPr>
              <a:t>độ.</a:t>
            </a:r>
          </a:p>
          <a:p>
            <a:pPr marL="0" lvl="0" indent="0">
              <a:lnSpc>
                <a:spcPct val="120000"/>
              </a:lnSpc>
              <a:buNone/>
            </a:pPr>
            <a:r>
              <a:rPr lang="en-US" sz="11200" smtClean="0">
                <a:latin typeface="Times New Roman" pitchFamily="18" charset="0"/>
                <a:cs typeface="Times New Roman" pitchFamily="18" charset="0"/>
              </a:rPr>
              <a:t>- Sai </a:t>
            </a:r>
            <a:r>
              <a:rPr lang="en-US" sz="11200">
                <a:latin typeface="Times New Roman" pitchFamily="18" charset="0"/>
                <a:cs typeface="Times New Roman" pitchFamily="18" charset="0"/>
              </a:rPr>
              <a:t>lỗi chính tả ở câu </a:t>
            </a:r>
            <a:r>
              <a:rPr lang="en-US" sz="11200" smtClean="0">
                <a:latin typeface="Times New Roman" pitchFamily="18" charset="0"/>
                <a:cs typeface="Times New Roman" pitchFamily="18" charset="0"/>
              </a:rPr>
              <a:t>lệnh.</a:t>
            </a:r>
          </a:p>
          <a:p>
            <a:pPr marL="0" lvl="0" indent="0">
              <a:lnSpc>
                <a:spcPct val="120000"/>
              </a:lnSpc>
              <a:buNone/>
            </a:pPr>
            <a:r>
              <a:rPr lang="en-US" sz="11200" smtClean="0">
                <a:latin typeface="Times New Roman" pitchFamily="18" charset="0"/>
                <a:cs typeface="Times New Roman" pitchFamily="18" charset="0"/>
              </a:rPr>
              <a:t>- Các </a:t>
            </a:r>
            <a:r>
              <a:rPr lang="en-US" sz="11200">
                <a:latin typeface="Times New Roman" pitchFamily="18" charset="0"/>
                <a:cs typeface="Times New Roman" pitchFamily="18" charset="0"/>
              </a:rPr>
              <a:t>đáp án lựa chọn </a:t>
            </a:r>
            <a:r>
              <a:rPr lang="en-US" sz="11200" smtClean="0">
                <a:latin typeface="Times New Roman" pitchFamily="18" charset="0"/>
                <a:cs typeface="Times New Roman" pitchFamily="18" charset="0"/>
              </a:rPr>
              <a:t>diễn </a:t>
            </a:r>
            <a:r>
              <a:rPr lang="en-US" sz="11200">
                <a:latin typeface="Times New Roman" pitchFamily="18" charset="0"/>
                <a:cs typeface="Times New Roman" pitchFamily="18" charset="0"/>
              </a:rPr>
              <a:t>đạt thiếu chủ ngữ vì câu lệnh là câu hỏi nên các câu đáp án phải có chủ ngữ.</a:t>
            </a:r>
          </a:p>
          <a:p>
            <a:pPr marL="0" lvl="0" indent="0">
              <a:lnSpc>
                <a:spcPct val="120000"/>
              </a:lnSpc>
              <a:buNone/>
            </a:pPr>
            <a:r>
              <a:rPr lang="en-US" sz="11200" smtClean="0">
                <a:latin typeface="Times New Roman" pitchFamily="18" charset="0"/>
                <a:cs typeface="Times New Roman" pitchFamily="18" charset="0"/>
              </a:rPr>
              <a:t>- Kiến </a:t>
            </a:r>
            <a:r>
              <a:rPr lang="en-US" sz="11200">
                <a:latin typeface="Times New Roman" pitchFamily="18" charset="0"/>
                <a:cs typeface="Times New Roman" pitchFamily="18" charset="0"/>
              </a:rPr>
              <a:t>thức về từ trái nghĩa </a:t>
            </a:r>
            <a:r>
              <a:rPr lang="en-US" sz="11200" smtClean="0">
                <a:latin typeface="Times New Roman" pitchFamily="18" charset="0"/>
                <a:cs typeface="Times New Roman" pitchFamily="18" charset="0"/>
              </a:rPr>
              <a:t>( Khối 2) chưa </a:t>
            </a:r>
            <a:r>
              <a:rPr lang="en-US" sz="11200">
                <a:latin typeface="Times New Roman" pitchFamily="18" charset="0"/>
                <a:cs typeface="Times New Roman" pitchFamily="18" charset="0"/>
              </a:rPr>
              <a:t>được học ở HKI (HKII mới học).</a:t>
            </a:r>
          </a:p>
          <a:p>
            <a:pPr marL="0" lvl="0" indent="0">
              <a:lnSpc>
                <a:spcPct val="120000"/>
              </a:lnSpc>
              <a:buNone/>
            </a:pPr>
            <a:r>
              <a:rPr lang="en-US" sz="11200" smtClean="0">
                <a:latin typeface="Times New Roman" pitchFamily="18" charset="0"/>
                <a:cs typeface="Times New Roman" pitchFamily="18" charset="0"/>
              </a:rPr>
              <a:t>- Số </a:t>
            </a:r>
            <a:r>
              <a:rPr lang="en-US" sz="11200">
                <a:latin typeface="Times New Roman" pitchFamily="18" charset="0"/>
                <a:cs typeface="Times New Roman" pitchFamily="18" charset="0"/>
              </a:rPr>
              <a:t>chữ của văn bản đọc hiểu </a:t>
            </a:r>
            <a:r>
              <a:rPr lang="en-US" sz="11200" smtClean="0">
                <a:latin typeface="Times New Roman" pitchFamily="18" charset="0"/>
                <a:cs typeface="Times New Roman" pitchFamily="18" charset="0"/>
              </a:rPr>
              <a:t>quá ít </a:t>
            </a:r>
            <a:r>
              <a:rPr lang="en-US" sz="11200">
                <a:latin typeface="Times New Roman" pitchFamily="18" charset="0"/>
                <a:cs typeface="Times New Roman" pitchFamily="18" charset="0"/>
              </a:rPr>
              <a:t>so với </a:t>
            </a:r>
            <a:r>
              <a:rPr lang="en-US" sz="11200" smtClean="0">
                <a:latin typeface="Times New Roman" pitchFamily="18" charset="0"/>
                <a:cs typeface="Times New Roman" pitchFamily="18" charset="0"/>
              </a:rPr>
              <a:t>chuẩn.</a:t>
            </a:r>
            <a:endParaRPr lang="en-US" sz="11200">
              <a:latin typeface="Times New Roman" pitchFamily="18" charset="0"/>
              <a:cs typeface="Times New Roman" pitchFamily="18" charset="0"/>
            </a:endParaRPr>
          </a:p>
          <a:p>
            <a:pPr marL="0" indent="0">
              <a:lnSpc>
                <a:spcPct val="120000"/>
              </a:lnSpc>
              <a:buNone/>
            </a:pPr>
            <a:r>
              <a:rPr lang="en-US" sz="11200" smtClean="0">
                <a:latin typeface="Times New Roman" pitchFamily="18" charset="0"/>
                <a:cs typeface="Times New Roman" pitchFamily="18" charset="0"/>
              </a:rPr>
              <a:t>- Thiết kế câu hỏi ở các mức độ chưa phù hợp.</a:t>
            </a:r>
          </a:p>
          <a:p>
            <a:pPr marL="0" lvl="0" indent="0">
              <a:lnSpc>
                <a:spcPct val="120000"/>
              </a:lnSpc>
              <a:buNone/>
            </a:pPr>
            <a:r>
              <a:rPr lang="en-US" sz="11200" smtClean="0">
                <a:latin typeface="Times New Roman" pitchFamily="18" charset="0"/>
                <a:cs typeface="Times New Roman" pitchFamily="18" charset="0"/>
              </a:rPr>
              <a:t>- Toàn </a:t>
            </a:r>
            <a:r>
              <a:rPr lang="en-US" sz="11200">
                <a:latin typeface="Times New Roman" pitchFamily="18" charset="0"/>
                <a:cs typeface="Times New Roman" pitchFamily="18" charset="0"/>
              </a:rPr>
              <a:t>đề chỉ có 1 câu </a:t>
            </a:r>
            <a:r>
              <a:rPr lang="en-US" sz="11200" smtClean="0">
                <a:latin typeface="Times New Roman" pitchFamily="18" charset="0"/>
                <a:cs typeface="Times New Roman" pitchFamily="18" charset="0"/>
              </a:rPr>
              <a:t>là </a:t>
            </a:r>
            <a:r>
              <a:rPr lang="en-US" sz="11200">
                <a:latin typeface="Times New Roman" pitchFamily="18" charset="0"/>
                <a:cs typeface="Times New Roman" pitchFamily="18" charset="0"/>
              </a:rPr>
              <a:t>kiến thức về luyện từ và câu là quá </a:t>
            </a:r>
            <a:r>
              <a:rPr lang="en-US" sz="11200" smtClean="0">
                <a:latin typeface="Times New Roman" pitchFamily="18" charset="0"/>
                <a:cs typeface="Times New Roman" pitchFamily="18" charset="0"/>
              </a:rPr>
              <a:t>ít.</a:t>
            </a:r>
          </a:p>
          <a:p>
            <a:pPr marL="0" indent="0">
              <a:lnSpc>
                <a:spcPct val="120000"/>
              </a:lnSpc>
              <a:buNone/>
            </a:pPr>
            <a:r>
              <a:rPr lang="en-US" sz="11200" smtClean="0">
                <a:latin typeface="Times New Roman" pitchFamily="18" charset="0"/>
                <a:cs typeface="Times New Roman" pitchFamily="18" charset="0"/>
              </a:rPr>
              <a:t>- Câu </a:t>
            </a:r>
            <a:r>
              <a:rPr lang="en-US" sz="11200">
                <a:latin typeface="Times New Roman" pitchFamily="18" charset="0"/>
                <a:cs typeface="Times New Roman" pitchFamily="18" charset="0"/>
              </a:rPr>
              <a:t>hỏi phần </a:t>
            </a:r>
            <a:r>
              <a:rPr lang="en-US" sz="11200" smtClean="0">
                <a:latin typeface="Times New Roman" pitchFamily="18" charset="0"/>
                <a:cs typeface="Times New Roman" pitchFamily="18" charset="0"/>
              </a:rPr>
              <a:t>đọc hiểu </a:t>
            </a:r>
            <a:r>
              <a:rPr lang="en-US" sz="11200">
                <a:latin typeface="Times New Roman" pitchFamily="18" charset="0"/>
                <a:cs typeface="Times New Roman" pitchFamily="18" charset="0"/>
              </a:rPr>
              <a:t>chưa khớp với ma trận.</a:t>
            </a:r>
          </a:p>
          <a:p>
            <a:endParaRPr lang="en-US" sz="4000"/>
          </a:p>
          <a:p>
            <a:endParaRPr lang="en-US" sz="4000"/>
          </a:p>
          <a:p>
            <a:pPr lvl="0"/>
            <a:endParaRPr lang="en-US"/>
          </a:p>
        </p:txBody>
      </p:sp>
    </p:spTree>
    <p:extLst>
      <p:ext uri="{BB962C8B-B14F-4D97-AF65-F5344CB8AC3E}">
        <p14:creationId xmlns:p14="http://schemas.microsoft.com/office/powerpoint/2010/main" val="1281722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8"/>
            <a:ext cx="10827327" cy="1034182"/>
          </a:xfrm>
        </p:spPr>
        <p:style>
          <a:lnRef idx="1">
            <a:schemeClr val="accent6"/>
          </a:lnRef>
          <a:fillRef idx="2">
            <a:schemeClr val="accent6"/>
          </a:fillRef>
          <a:effectRef idx="1">
            <a:schemeClr val="accent6"/>
          </a:effectRef>
          <a:fontRef idx="minor">
            <a:schemeClr val="dk1"/>
          </a:fontRef>
        </p:style>
        <p:txBody>
          <a:bodyPr>
            <a:noAutofit/>
          </a:bodyPr>
          <a:lstStyle/>
          <a:p>
            <a:r>
              <a:rPr lang="en-US" sz="2800" b="1">
                <a:solidFill>
                  <a:srgbClr val="006600"/>
                </a:solidFill>
                <a:latin typeface="Times New Roman" panose="02020603050405020304" pitchFamily="18" charset="0"/>
                <a:cs typeface="Times New Roman" panose="02020603050405020304" pitchFamily="18" charset="0"/>
              </a:rPr>
              <a:t>1.2.2.1. Tiếng Việt đọc</a:t>
            </a:r>
            <a:br>
              <a:rPr lang="en-US" sz="2800" b="1">
                <a:solidFill>
                  <a:srgbClr val="006600"/>
                </a:solidFill>
                <a:latin typeface="Times New Roman" panose="02020603050405020304" pitchFamily="18" charset="0"/>
                <a:cs typeface="Times New Roman" panose="02020603050405020304" pitchFamily="18" charset="0"/>
              </a:rPr>
            </a:br>
            <a:r>
              <a:rPr lang="en-US" sz="2800" b="1" i="1">
                <a:solidFill>
                  <a:srgbClr val="3C6247"/>
                </a:solidFill>
                <a:latin typeface="Times New Roman" panose="02020603050405020304" pitchFamily="18" charset="0"/>
                <a:ea typeface="Calibri" panose="020F0502020204030204" pitchFamily="34" charset="0"/>
                <a:cs typeface="Times New Roman" panose="02020603050405020304" pitchFamily="18" charset="0"/>
              </a:rPr>
              <a:t>* Đọc hiểu:</a:t>
            </a:r>
            <a:br>
              <a:rPr lang="en-US" sz="2800" b="1" i="1">
                <a:solidFill>
                  <a:srgbClr val="3C6247"/>
                </a:solidFill>
                <a:latin typeface="Times New Roman" panose="02020603050405020304" pitchFamily="18" charset="0"/>
                <a:ea typeface="Calibri" panose="020F0502020204030204" pitchFamily="34" charset="0"/>
                <a:cs typeface="Times New Roman" panose="02020603050405020304" pitchFamily="18" charset="0"/>
              </a:rPr>
            </a:br>
            <a:endParaRPr lang="en-US" sz="2800" b="1"/>
          </a:p>
        </p:txBody>
      </p:sp>
      <p:sp>
        <p:nvSpPr>
          <p:cNvPr id="3" name="Content Placeholder 2"/>
          <p:cNvSpPr>
            <a:spLocks noGrp="1"/>
          </p:cNvSpPr>
          <p:nvPr>
            <p:ph idx="1"/>
          </p:nvPr>
        </p:nvSpPr>
        <p:spPr>
          <a:xfrm>
            <a:off x="796635" y="1440873"/>
            <a:ext cx="10868891" cy="4902345"/>
          </a:xfrm>
        </p:spPr>
        <p:style>
          <a:lnRef idx="0">
            <a:scrgbClr r="0" g="0" b="0"/>
          </a:lnRef>
          <a:fillRef idx="1001">
            <a:schemeClr val="lt2"/>
          </a:fillRef>
          <a:effectRef idx="0">
            <a:scrgbClr r="0" g="0" b="0"/>
          </a:effectRef>
          <a:fontRef idx="major"/>
        </p:style>
        <p:txBody>
          <a:bodyPr/>
          <a:lstStyle/>
          <a:p>
            <a:pPr marL="0" lvl="0" indent="0">
              <a:buNone/>
            </a:pPr>
            <a:r>
              <a:rPr lang="en-US" smtClean="0">
                <a:latin typeface="Times New Roman" pitchFamily="18" charset="0"/>
                <a:cs typeface="Times New Roman" pitchFamily="18" charset="0"/>
              </a:rPr>
              <a:t>- Đối </a:t>
            </a:r>
            <a:r>
              <a:rPr lang="en-US">
                <a:latin typeface="Times New Roman" pitchFamily="18" charset="0"/>
                <a:cs typeface="Times New Roman" pitchFamily="18" charset="0"/>
              </a:rPr>
              <a:t>với khối lớp 3 thiết kế phần đọc tiếng và đọc hiểu chung 1 tờ </a:t>
            </a:r>
            <a:r>
              <a:rPr lang="en-US" smtClean="0">
                <a:latin typeface="Times New Roman" pitchFamily="18" charset="0"/>
                <a:cs typeface="Times New Roman" pitchFamily="18" charset="0"/>
              </a:rPr>
              <a:t>sẽ </a:t>
            </a:r>
            <a:r>
              <a:rPr lang="en-US">
                <a:latin typeface="Times New Roman" pitchFamily="18" charset="0"/>
                <a:cs typeface="Times New Roman" pitchFamily="18" charset="0"/>
              </a:rPr>
              <a:t>tiện hơn cho HS.</a:t>
            </a:r>
          </a:p>
          <a:p>
            <a:pPr marL="0" indent="0" algn="just">
              <a:lnSpc>
                <a:spcPct val="87000"/>
              </a:lnSpc>
              <a:spcBef>
                <a:spcPts val="0"/>
              </a:spcBef>
              <a:spcAft>
                <a:spcPts val="800"/>
              </a:spcAft>
              <a:buNone/>
            </a:pPr>
            <a:r>
              <a:rPr lang="en-US" smtClean="0">
                <a:latin typeface="Times New Roman" panose="02020603050405020304" pitchFamily="18" charset="0"/>
                <a:ea typeface="Calibri" panose="020F0502020204030204" pitchFamily="34" charset="0"/>
                <a:cs typeface="Times New Roman" panose="02020603050405020304" pitchFamily="18" charset="0"/>
              </a:rPr>
              <a:t>- Không </a:t>
            </a:r>
            <a:r>
              <a:rPr lang="en-US">
                <a:latin typeface="Times New Roman" panose="02020603050405020304" pitchFamily="18" charset="0"/>
                <a:ea typeface="Calibri" panose="020F0502020204030204" pitchFamily="34" charset="0"/>
                <a:cs typeface="Times New Roman" panose="02020603050405020304" pitchFamily="18" charset="0"/>
              </a:rPr>
              <a:t>nên sử dụng thuật ngữ “đọc thầm”.</a:t>
            </a:r>
          </a:p>
          <a:p>
            <a:pPr marR="0" algn="just">
              <a:lnSpc>
                <a:spcPct val="87000"/>
              </a:lnSpc>
              <a:spcBef>
                <a:spcPts val="0"/>
              </a:spcBef>
              <a:spcAft>
                <a:spcPts val="800"/>
              </a:spcAft>
              <a:buFontTx/>
              <a:buChar char="-"/>
            </a:pPr>
            <a:r>
              <a:rPr lang="en-US">
                <a:latin typeface="Times New Roman" panose="02020603050405020304" pitchFamily="18" charset="0"/>
                <a:ea typeface="Calibri" panose="020F0502020204030204" pitchFamily="34" charset="0"/>
                <a:cs typeface="Times New Roman" panose="02020603050405020304" pitchFamily="18" charset="0"/>
              </a:rPr>
              <a:t>Văn bản chọn nên dẫn nguồn đầy đủ hơn. </a:t>
            </a:r>
          </a:p>
          <a:p>
            <a:pPr marR="0" algn="just">
              <a:lnSpc>
                <a:spcPct val="87000"/>
              </a:lnSpc>
              <a:spcBef>
                <a:spcPts val="0"/>
              </a:spcBef>
              <a:spcAft>
                <a:spcPts val="800"/>
              </a:spcAft>
              <a:buFontTx/>
              <a:buChar char="-"/>
            </a:pPr>
            <a:r>
              <a:rPr lang="en-US">
                <a:latin typeface="Times New Roman" panose="02020603050405020304" pitchFamily="18" charset="0"/>
                <a:ea typeface="Calibri" panose="020F0502020204030204" pitchFamily="34" charset="0"/>
                <a:cs typeface="Times New Roman" panose="02020603050405020304" pitchFamily="18" charset="0"/>
              </a:rPr>
              <a:t>Văn bản chọn nên đa dạng về thể loại, chú ý thể loại tập làm văn giai đoạn kiểm tra.</a:t>
            </a:r>
          </a:p>
          <a:p>
            <a:pPr marL="0" marR="0" indent="0" algn="just">
              <a:lnSpc>
                <a:spcPct val="87000"/>
              </a:lnSpc>
              <a:spcBef>
                <a:spcPts val="0"/>
              </a:spcBef>
              <a:spcAft>
                <a:spcPts val="800"/>
              </a:spcAft>
              <a:buNone/>
            </a:pPr>
            <a:r>
              <a:rPr lang="en-US">
                <a:latin typeface="Times New Roman" panose="02020603050405020304" pitchFamily="18" charset="0"/>
                <a:ea typeface="Calibri" panose="020F0502020204030204" pitchFamily="34" charset="0"/>
                <a:cs typeface="Times New Roman" panose="02020603050405020304" pitchFamily="18" charset="0"/>
              </a:rPr>
              <a:t>- Câu hỏi đọc hiểu văn bản chủ yếu tập trung mức độ 2, ít mức độ 3 và 4. Một số đề chưa thật đa dạng về cách và nội dung hỏi.</a:t>
            </a:r>
          </a:p>
          <a:p>
            <a:pPr marL="0" marR="0" indent="0" algn="just">
              <a:lnSpc>
                <a:spcPct val="87000"/>
              </a:lnSpc>
              <a:spcBef>
                <a:spcPts val="0"/>
              </a:spcBef>
              <a:spcAft>
                <a:spcPts val="800"/>
              </a:spcAft>
              <a:buNone/>
            </a:pPr>
            <a:r>
              <a:rPr lang="en-US">
                <a:latin typeface="Times New Roman" panose="02020603050405020304" pitchFamily="18" charset="0"/>
                <a:ea typeface="Calibri" panose="020F0502020204030204" pitchFamily="34" charset="0"/>
                <a:cs typeface="Times New Roman" panose="02020603050405020304" pitchFamily="18" charset="0"/>
              </a:rPr>
              <a:t>- Một số câu hỏi kiến thức tiếng Việt chưa gắn với nội dung bài đọc.</a:t>
            </a:r>
          </a:p>
          <a:p>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1185332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09" y="323563"/>
            <a:ext cx="10515600" cy="1325563"/>
          </a:xfrm>
        </p:spPr>
        <p:style>
          <a:lnRef idx="0">
            <a:scrgbClr r="0" g="0" b="0"/>
          </a:lnRef>
          <a:fillRef idx="1001">
            <a:schemeClr val="lt2"/>
          </a:fillRef>
          <a:effectRef idx="0">
            <a:scrgbClr r="0" g="0" b="0"/>
          </a:effectRef>
          <a:fontRef idx="major"/>
        </p:style>
        <p:txBody>
          <a:bodyPr>
            <a:normAutofit/>
          </a:bodyPr>
          <a:lstStyle/>
          <a:p>
            <a:pPr algn="ctr"/>
            <a:r>
              <a:rPr lang="en-US" sz="2800" b="1">
                <a:latin typeface="Times New Roman" pitchFamily="18" charset="0"/>
                <a:cs typeface="Times New Roman" pitchFamily="18" charset="0"/>
              </a:rPr>
              <a:t>TỈ LỆ ĐƯỢC PHÂN BỐ TƯƠNG ĐỐI TRONG BÀI KIỂM TRA ĐỌC HIỂU NHƯ SAU:</a:t>
            </a:r>
            <a:endParaRPr lang="en-US" sz="280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6821238"/>
              </p:ext>
            </p:extLst>
          </p:nvPr>
        </p:nvGraphicFramePr>
        <p:xfrm>
          <a:off x="921327" y="2036619"/>
          <a:ext cx="10515600" cy="435864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1032164">
                <a:tc rowSpan="2">
                  <a:txBody>
                    <a:bodyPr/>
                    <a:lstStyle/>
                    <a:p>
                      <a:pPr algn="ctr"/>
                      <a:endParaRPr lang="en-US" sz="2400" b="1" smtClean="0">
                        <a:latin typeface="Times New Roman" pitchFamily="18" charset="0"/>
                        <a:cs typeface="Times New Roman" pitchFamily="18" charset="0"/>
                      </a:endParaRPr>
                    </a:p>
                    <a:p>
                      <a:pPr algn="ctr"/>
                      <a:endParaRPr lang="en-US" sz="2400" b="1" smtClean="0">
                        <a:latin typeface="Times New Roman" pitchFamily="18" charset="0"/>
                        <a:cs typeface="Times New Roman" pitchFamily="18" charset="0"/>
                      </a:endParaRPr>
                    </a:p>
                    <a:p>
                      <a:pPr algn="ctr"/>
                      <a:r>
                        <a:rPr lang="en-US" sz="2400" b="1" smtClean="0">
                          <a:latin typeface="Times New Roman" pitchFamily="18" charset="0"/>
                          <a:cs typeface="Times New Roman" pitchFamily="18" charset="0"/>
                        </a:rPr>
                        <a:t>LỚP</a:t>
                      </a:r>
                      <a:endParaRPr lang="en-US" sz="2400" b="1">
                        <a:latin typeface="Times New Roman" pitchFamily="18" charset="0"/>
                        <a:cs typeface="Times New Roman" pitchFamily="18" charset="0"/>
                      </a:endParaRPr>
                    </a:p>
                  </a:txBody>
                  <a:tcPr/>
                </a:tc>
                <a:tc gridSpan="4">
                  <a:txBody>
                    <a:bodyPr/>
                    <a:lstStyle/>
                    <a:p>
                      <a:pPr algn="ctr"/>
                      <a:endParaRPr lang="en-US" sz="2400" b="1" smtClean="0">
                        <a:latin typeface="Times New Roman" pitchFamily="18" charset="0"/>
                        <a:cs typeface="Times New Roman" pitchFamily="18" charset="0"/>
                      </a:endParaRPr>
                    </a:p>
                    <a:p>
                      <a:pPr algn="ctr"/>
                      <a:r>
                        <a:rPr lang="en-US" sz="2400" b="1" smtClean="0">
                          <a:latin typeface="Times New Roman" pitchFamily="18" charset="0"/>
                          <a:cs typeface="Times New Roman" pitchFamily="18" charset="0"/>
                        </a:rPr>
                        <a:t>MỨC</a:t>
                      </a:r>
                      <a:r>
                        <a:rPr lang="en-US" sz="2400" b="1" baseline="0" smtClean="0">
                          <a:latin typeface="Times New Roman" pitchFamily="18" charset="0"/>
                          <a:cs typeface="Times New Roman" pitchFamily="18" charset="0"/>
                        </a:rPr>
                        <a:t> ĐỘ</a:t>
                      </a:r>
                      <a:endParaRPr lang="en-US" sz="2400" b="1">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49036">
                <a:tc vMerge="1">
                  <a:txBody>
                    <a:bodyPr/>
                    <a:lstStyle/>
                    <a:p>
                      <a:pPr algn="ctr"/>
                      <a:endParaRPr lang="en-US" sz="2400">
                        <a:latin typeface="Times New Roman" pitchFamily="18" charset="0"/>
                        <a:cs typeface="Times New Roman" pitchFamily="18" charset="0"/>
                      </a:endParaRPr>
                    </a:p>
                  </a:txBody>
                  <a:tcPr/>
                </a:tc>
                <a:tc>
                  <a:txBody>
                    <a:bodyPr/>
                    <a:lstStyle/>
                    <a:p>
                      <a:pPr algn="ctr"/>
                      <a:r>
                        <a:rPr lang="en-US" sz="2400" b="1" smtClean="0">
                          <a:latin typeface="Times New Roman" pitchFamily="18" charset="0"/>
                          <a:cs typeface="Times New Roman" pitchFamily="18" charset="0"/>
                        </a:rPr>
                        <a:t>Nhận</a:t>
                      </a:r>
                      <a:r>
                        <a:rPr lang="en-US" sz="2400" b="1" baseline="0" smtClean="0">
                          <a:latin typeface="Times New Roman" pitchFamily="18" charset="0"/>
                          <a:cs typeface="Times New Roman" pitchFamily="18" charset="0"/>
                        </a:rPr>
                        <a:t> biết</a:t>
                      </a:r>
                      <a:endParaRPr lang="en-US" sz="2400" b="1">
                        <a:latin typeface="Times New Roman" pitchFamily="18" charset="0"/>
                        <a:cs typeface="Times New Roman" pitchFamily="18" charset="0"/>
                      </a:endParaRPr>
                    </a:p>
                  </a:txBody>
                  <a:tcPr>
                    <a:solidFill>
                      <a:schemeClr val="accent6">
                        <a:lumMod val="60000"/>
                        <a:lumOff val="40000"/>
                      </a:schemeClr>
                    </a:solidFill>
                  </a:tcPr>
                </a:tc>
                <a:tc>
                  <a:txBody>
                    <a:bodyPr/>
                    <a:lstStyle/>
                    <a:p>
                      <a:pPr algn="ctr"/>
                      <a:r>
                        <a:rPr lang="en-US" sz="2400" b="1" smtClean="0">
                          <a:latin typeface="Times New Roman" pitchFamily="18" charset="0"/>
                          <a:cs typeface="Times New Roman" pitchFamily="18" charset="0"/>
                        </a:rPr>
                        <a:t>Thông</a:t>
                      </a:r>
                      <a:r>
                        <a:rPr lang="en-US" sz="2400" b="1" baseline="0" smtClean="0">
                          <a:latin typeface="Times New Roman" pitchFamily="18" charset="0"/>
                          <a:cs typeface="Times New Roman" pitchFamily="18" charset="0"/>
                        </a:rPr>
                        <a:t> hiểu</a:t>
                      </a:r>
                      <a:endParaRPr lang="en-US" sz="2400" b="1">
                        <a:latin typeface="Times New Roman" pitchFamily="18" charset="0"/>
                        <a:cs typeface="Times New Roman" pitchFamily="18" charset="0"/>
                      </a:endParaRPr>
                    </a:p>
                  </a:txBody>
                  <a:tcPr>
                    <a:solidFill>
                      <a:schemeClr val="accent6">
                        <a:lumMod val="60000"/>
                        <a:lumOff val="40000"/>
                      </a:schemeClr>
                    </a:solidFill>
                  </a:tcPr>
                </a:tc>
                <a:tc>
                  <a:txBody>
                    <a:bodyPr/>
                    <a:lstStyle/>
                    <a:p>
                      <a:pPr algn="ctr"/>
                      <a:r>
                        <a:rPr lang="en-US" sz="2400" b="1" smtClean="0">
                          <a:latin typeface="Times New Roman" pitchFamily="18" charset="0"/>
                          <a:cs typeface="Times New Roman" pitchFamily="18" charset="0"/>
                        </a:rPr>
                        <a:t>Vận</a:t>
                      </a:r>
                      <a:r>
                        <a:rPr lang="en-US" sz="2400" b="1" baseline="0" smtClean="0">
                          <a:latin typeface="Times New Roman" pitchFamily="18" charset="0"/>
                          <a:cs typeface="Times New Roman" pitchFamily="18" charset="0"/>
                        </a:rPr>
                        <a:t> dụng</a:t>
                      </a:r>
                      <a:endParaRPr lang="en-US" sz="2400" b="1">
                        <a:latin typeface="Times New Roman" pitchFamily="18" charset="0"/>
                        <a:cs typeface="Times New Roman" pitchFamily="18" charset="0"/>
                      </a:endParaRPr>
                    </a:p>
                  </a:txBody>
                  <a:tcPr>
                    <a:solidFill>
                      <a:schemeClr val="accent6">
                        <a:lumMod val="60000"/>
                        <a:lumOff val="40000"/>
                      </a:schemeClr>
                    </a:solidFill>
                  </a:tcPr>
                </a:tc>
                <a:tc>
                  <a:txBody>
                    <a:bodyPr/>
                    <a:lstStyle/>
                    <a:p>
                      <a:pPr algn="ctr"/>
                      <a:r>
                        <a:rPr lang="en-US" sz="2400" b="1" smtClean="0">
                          <a:latin typeface="Times New Roman" pitchFamily="18" charset="0"/>
                          <a:cs typeface="Times New Roman" pitchFamily="18" charset="0"/>
                        </a:rPr>
                        <a:t>Vận</a:t>
                      </a:r>
                      <a:r>
                        <a:rPr lang="en-US" sz="2400" b="1" baseline="0" smtClean="0">
                          <a:latin typeface="Times New Roman" pitchFamily="18" charset="0"/>
                          <a:cs typeface="Times New Roman" pitchFamily="18" charset="0"/>
                        </a:rPr>
                        <a:t> dụng phản hồi</a:t>
                      </a:r>
                      <a:endParaRPr lang="en-US" sz="2400" b="1">
                        <a:latin typeface="Times New Roman" pitchFamily="18" charset="0"/>
                        <a:cs typeface="Times New Roman" pitchFamily="18" charset="0"/>
                      </a:endParaRPr>
                    </a:p>
                  </a:txBody>
                  <a:tcPr>
                    <a:solidFill>
                      <a:schemeClr val="accent6">
                        <a:lumMod val="60000"/>
                        <a:lumOff val="40000"/>
                      </a:schemeClr>
                    </a:solidFill>
                  </a:tcPr>
                </a:tc>
              </a:tr>
              <a:tr h="949036">
                <a:tc>
                  <a:txBody>
                    <a:bodyPr/>
                    <a:lstStyle/>
                    <a:p>
                      <a:pPr algn="ctr"/>
                      <a:r>
                        <a:rPr lang="en-US" sz="2400" smtClean="0">
                          <a:latin typeface="Times New Roman" pitchFamily="18" charset="0"/>
                          <a:cs typeface="Times New Roman" pitchFamily="18" charset="0"/>
                        </a:rPr>
                        <a:t>1, 2, 3                         ( 4 điểm)                           </a:t>
                      </a:r>
                      <a:endParaRPr lang="en-US" sz="2400">
                        <a:latin typeface="Times New Roman" pitchFamily="18" charset="0"/>
                        <a:cs typeface="Times New Roman" pitchFamily="18" charset="0"/>
                      </a:endParaRPr>
                    </a:p>
                  </a:txBody>
                  <a:tcPr/>
                </a:tc>
                <a:tc>
                  <a:txBody>
                    <a:bodyPr/>
                    <a:lstStyle/>
                    <a:p>
                      <a:pPr algn="ctr"/>
                      <a:r>
                        <a:rPr lang="en-US" sz="2400" smtClean="0">
                          <a:latin typeface="Times New Roman" pitchFamily="18" charset="0"/>
                          <a:cs typeface="Times New Roman" pitchFamily="18" charset="0"/>
                        </a:rPr>
                        <a:t>1,5 điểm</a:t>
                      </a:r>
                      <a:r>
                        <a:rPr lang="en-US" sz="2400" baseline="0" smtClean="0">
                          <a:latin typeface="Times New Roman" pitchFamily="18" charset="0"/>
                          <a:cs typeface="Times New Roman" pitchFamily="18" charset="0"/>
                        </a:rPr>
                        <a:t>                    2 – 3 câu                        </a:t>
                      </a:r>
                      <a:endParaRPr lang="en-US" sz="240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1 điểm</a:t>
                      </a:r>
                      <a:r>
                        <a:rPr lang="en-US" sz="2400" baseline="0" smtClean="0">
                          <a:latin typeface="Times New Roman" pitchFamily="18" charset="0"/>
                          <a:cs typeface="Times New Roman" pitchFamily="18" charset="0"/>
                        </a:rPr>
                        <a:t>                         1 – 2 câu                        </a:t>
                      </a:r>
                      <a:endParaRPr lang="en-US" sz="2400" smtClean="0">
                        <a:latin typeface="Times New Roman" pitchFamily="18" charset="0"/>
                        <a:cs typeface="Times New Roman" pitchFamily="18" charset="0"/>
                      </a:endParaRPr>
                    </a:p>
                    <a:p>
                      <a:pPr algn="ctr"/>
                      <a:endParaRPr lang="en-US" sz="240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1 điểm</a:t>
                      </a:r>
                      <a:r>
                        <a:rPr lang="en-US" sz="2400" baseline="0" smtClean="0">
                          <a:latin typeface="Times New Roman" pitchFamily="18" charset="0"/>
                          <a:cs typeface="Times New Roman" pitchFamily="18" charset="0"/>
                        </a:rPr>
                        <a:t>                         1 – 2 câu                        </a:t>
                      </a:r>
                      <a:endParaRPr lang="en-US" sz="2400" smtClean="0">
                        <a:latin typeface="Times New Roman" pitchFamily="18" charset="0"/>
                        <a:cs typeface="Times New Roman" pitchFamily="18" charset="0"/>
                      </a:endParaRPr>
                    </a:p>
                    <a:p>
                      <a:pPr algn="ctr"/>
                      <a:endParaRPr lang="en-US" sz="240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0,5 điểm</a:t>
                      </a:r>
                      <a:r>
                        <a:rPr lang="en-US" sz="2400" baseline="0" smtClean="0">
                          <a:latin typeface="Times New Roman" pitchFamily="18" charset="0"/>
                          <a:cs typeface="Times New Roman" pitchFamily="18" charset="0"/>
                        </a:rPr>
                        <a:t>                         1 câu                        </a:t>
                      </a:r>
                      <a:endParaRPr lang="en-US" sz="2400" smtClean="0">
                        <a:latin typeface="Times New Roman" pitchFamily="18" charset="0"/>
                        <a:cs typeface="Times New Roman" pitchFamily="18" charset="0"/>
                      </a:endParaRPr>
                    </a:p>
                    <a:p>
                      <a:pPr algn="ctr"/>
                      <a:endParaRPr lang="en-US" sz="2400">
                        <a:latin typeface="Times New Roman" pitchFamily="18" charset="0"/>
                        <a:cs typeface="Times New Roman" pitchFamily="18" charset="0"/>
                      </a:endParaRPr>
                    </a:p>
                  </a:txBody>
                  <a:tcPr/>
                </a:tc>
              </a:tr>
              <a:tr h="9490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4, 5                             ( 5 điểm)                           </a:t>
                      </a:r>
                    </a:p>
                    <a:p>
                      <a:pPr algn="ctr"/>
                      <a:endParaRPr lang="en-US" sz="240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2 điểm</a:t>
                      </a:r>
                      <a:r>
                        <a:rPr lang="en-US" sz="2400" baseline="0" smtClean="0">
                          <a:latin typeface="Times New Roman" pitchFamily="18" charset="0"/>
                          <a:cs typeface="Times New Roman" pitchFamily="18" charset="0"/>
                        </a:rPr>
                        <a:t>                       3 – 4 câu                        </a:t>
                      </a:r>
                      <a:endParaRPr lang="en-US" sz="2400" smtClean="0">
                        <a:latin typeface="Times New Roman" pitchFamily="18" charset="0"/>
                        <a:cs typeface="Times New Roman" pitchFamily="18" charset="0"/>
                      </a:endParaRPr>
                    </a:p>
                    <a:p>
                      <a:pPr algn="ctr"/>
                      <a:endParaRPr lang="en-US" sz="240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1,5 điểm</a:t>
                      </a:r>
                      <a:r>
                        <a:rPr lang="en-US" sz="2400" baseline="0" smtClean="0">
                          <a:latin typeface="Times New Roman" pitchFamily="18" charset="0"/>
                          <a:cs typeface="Times New Roman" pitchFamily="18" charset="0"/>
                        </a:rPr>
                        <a:t>                    2 – 3 câu                        </a:t>
                      </a:r>
                      <a:endParaRPr lang="en-US" sz="2400" smtClean="0">
                        <a:latin typeface="Times New Roman" pitchFamily="18" charset="0"/>
                        <a:cs typeface="Times New Roman" pitchFamily="18" charset="0"/>
                      </a:endParaRPr>
                    </a:p>
                    <a:p>
                      <a:pPr algn="ctr"/>
                      <a:endParaRPr lang="en-US" sz="240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1 điểm</a:t>
                      </a:r>
                      <a:r>
                        <a:rPr lang="en-US" sz="2400" baseline="0" smtClean="0">
                          <a:latin typeface="Times New Roman" pitchFamily="18" charset="0"/>
                          <a:cs typeface="Times New Roman" pitchFamily="18" charset="0"/>
                        </a:rPr>
                        <a:t>                         2 câu                        </a:t>
                      </a:r>
                      <a:endParaRPr lang="en-US" sz="2400" smtClean="0">
                        <a:latin typeface="Times New Roman" pitchFamily="18" charset="0"/>
                        <a:cs typeface="Times New Roman" pitchFamily="18" charset="0"/>
                      </a:endParaRPr>
                    </a:p>
                    <a:p>
                      <a:pPr algn="ctr"/>
                      <a:endParaRPr lang="en-US" sz="240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0,5 điểm</a:t>
                      </a:r>
                      <a:r>
                        <a:rPr lang="en-US" sz="2400" baseline="0" smtClean="0">
                          <a:latin typeface="Times New Roman" pitchFamily="18" charset="0"/>
                          <a:cs typeface="Times New Roman" pitchFamily="18" charset="0"/>
                        </a:rPr>
                        <a:t>                         1 câu                        </a:t>
                      </a:r>
                      <a:endParaRPr lang="en-US" sz="2400" smtClean="0">
                        <a:latin typeface="Times New Roman" pitchFamily="18" charset="0"/>
                        <a:cs typeface="Times New Roman" pitchFamily="18" charset="0"/>
                      </a:endParaRPr>
                    </a:p>
                    <a:p>
                      <a:pPr algn="ctr"/>
                      <a:endParaRPr lang="en-US" sz="240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41141380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eathered" id="{EEC9B30E-2747-4D42-BCBE-A02BDEEEA114}" vid="{AACE42CE-5C67-4514-8A89-3472F564E146}"/>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3163</Words>
  <Application>Microsoft Office PowerPoint</Application>
  <PresentationFormat>Custom</PresentationFormat>
  <Paragraphs>242</Paragraphs>
  <Slides>24</Slides>
  <Notes>1</Notes>
  <HiddenSlides>0</HiddenSlides>
  <MMClips>0</MMClips>
  <ScaleCrop>false</ScaleCrop>
  <HeadingPairs>
    <vt:vector size="4" baseType="variant">
      <vt:variant>
        <vt:lpstr>Theme</vt:lpstr>
      </vt:variant>
      <vt:variant>
        <vt:i4>3</vt:i4>
      </vt:variant>
      <vt:variant>
        <vt:lpstr>Slide Titles</vt:lpstr>
      </vt:variant>
      <vt:variant>
        <vt:i4>24</vt:i4>
      </vt:variant>
    </vt:vector>
  </HeadingPairs>
  <TitlesOfParts>
    <vt:vector size="27" baseType="lpstr">
      <vt:lpstr>1_Office Theme</vt:lpstr>
      <vt:lpstr>Feathered</vt:lpstr>
      <vt:lpstr>2_Office Theme</vt:lpstr>
      <vt:lpstr>CHUYÊN ĐỀ  NÂNG CAO CHẤT LƯỢNG RA ĐỀ KIỂM TRA ĐỊNH KÌ MÔN TIẾNG VIỆT, TOÁN </vt:lpstr>
      <vt:lpstr>NHẬN XÉT ĐỀ KIỂM TRA CHKI  1.1. Ưu điểm </vt:lpstr>
      <vt:lpstr>NHẬN XÉT ĐỀ KIỂM TRA CHKI  1.2. Khuyết điểm </vt:lpstr>
      <vt:lpstr>NHẬN XÉT ĐỀ KIỂM TRA CHKI  1.2.1. Về ma trận</vt:lpstr>
      <vt:lpstr> 1.2.2. Về nội dung  1.2.2.1. Tiếng Việt đọc * Đọc thành tiếng: </vt:lpstr>
      <vt:lpstr>1.2.2.1. Tiếng Việt đọc * Đọc thành tiếng: </vt:lpstr>
      <vt:lpstr>1.2.2.1. Tiếng Việt đọc * Đọc hiểu: </vt:lpstr>
      <vt:lpstr>1.2.2.1. Tiếng Việt đọc * Đọc hiểu: </vt:lpstr>
      <vt:lpstr>TỈ LỆ ĐƯỢC PHÂN BỐ TƯƠNG ĐỐI TRONG BÀI KIỂM TRA ĐỌC HIỂU NHƯ SAU:</vt:lpstr>
      <vt:lpstr>1.2.2.2 Tiếng Việt viết </vt:lpstr>
      <vt:lpstr>1.2.2.3 Đáp án </vt:lpstr>
      <vt:lpstr>1.2.2.4 Về hình thức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CHUYÊN ĐỀ  NÂNG CAO CHẤT LƯỢNG RA ĐỀ KIỂM TRA ĐỊNH KÌ MÔN TIẾNG VIỆT</dc:title>
  <dc:creator>Cam Ly Trịnh</dc:creator>
  <cp:lastModifiedBy>THU HUONG</cp:lastModifiedBy>
  <cp:revision>66</cp:revision>
  <cp:lastPrinted>2020-01-13T08:04:34Z</cp:lastPrinted>
  <dcterms:created xsi:type="dcterms:W3CDTF">2019-12-04T13:24:25Z</dcterms:created>
  <dcterms:modified xsi:type="dcterms:W3CDTF">2020-02-04T14:08:46Z</dcterms:modified>
</cp:coreProperties>
</file>